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9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9144000" cy="5143500"/>
  <p:embeddedFontLst>
    <p:embeddedFont>
      <p:font typeface="Nunito ExtraLight" panose="020B0604020202020204" charset="-52"/>
      <p:regular r:id="rId16"/>
      <p:bold r:id="rId17"/>
      <p:italic r:id="rId18"/>
      <p:boldItalic r:id="rId19"/>
    </p:embeddedFont>
    <p:embeddedFont>
      <p:font typeface="Quicksand Light" panose="020B0604020202020204" charset="0"/>
      <p:regular r:id="rId20"/>
      <p:bold r:id="rId21"/>
    </p:embeddedFont>
    <p:embeddedFont>
      <p:font typeface="Nunito Light" panose="020B0604020202020204" charset="-52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Nunito" panose="020B0604020202020204" charset="-52"/>
      <p:regular r:id="rId30"/>
      <p:bold r:id="rId31"/>
      <p:italic r:id="rId32"/>
      <p:boldItalic r:id="rId33"/>
    </p:embeddedFont>
    <p:embeddedFont>
      <p:font typeface="Quicksand" panose="020B0604020202020204" charset="0"/>
      <p:regular r:id="rId34"/>
      <p:bold r:id="rId35"/>
    </p:embeddedFont>
    <p:embeddedFont>
      <p:font typeface="Arial Narrow" panose="020B0606020202030204" pitchFamily="34" charset="0"/>
      <p:regular r:id="rId36"/>
      <p:bold r:id="rId37"/>
      <p:italic r:id="rId38"/>
      <p:boldItalic r:id="rId39"/>
    </p:embeddedFont>
    <p:embeddedFont>
      <p:font typeface="Nunito SemiBold" panose="020B0604020202020204" charset="-52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">
          <p15:clr>
            <a:srgbClr val="A4A3A4"/>
          </p15:clr>
        </p15:guide>
        <p15:guide id="2" pos="5484">
          <p15:clr>
            <a:srgbClr val="A4A3A4"/>
          </p15:clr>
        </p15:guide>
        <p15:guide id="3" pos="5328">
          <p15:clr>
            <a:srgbClr val="A4A3A4"/>
          </p15:clr>
        </p15:guide>
        <p15:guide id="4" pos="288">
          <p15:clr>
            <a:srgbClr val="A4A3A4"/>
          </p15:clr>
        </p15:guide>
        <p15:guide id="5" orient="horz" pos="2916">
          <p15:clr>
            <a:srgbClr val="A4A3A4"/>
          </p15:clr>
        </p15:guide>
        <p15:guide id="6" orient="horz" pos="420">
          <p15:clr>
            <a:srgbClr val="A4A3A4"/>
          </p15:clr>
        </p15:guide>
        <p15:guide id="7" pos="1275">
          <p15:clr>
            <a:srgbClr val="9AA0A6"/>
          </p15:clr>
        </p15:guide>
        <p15:guide id="8" orient="horz" pos="933">
          <p15:clr>
            <a:srgbClr val="9AA0A6"/>
          </p15:clr>
        </p15:guide>
        <p15:guide id="9" orient="horz" pos="2083">
          <p15:clr>
            <a:srgbClr val="9AA0A6"/>
          </p15:clr>
        </p15:guide>
        <p15:guide id="10" orient="horz" pos="756">
          <p15:clr>
            <a:srgbClr val="9AA0A6"/>
          </p15:clr>
        </p15:guide>
        <p15:guide id="11" orient="horz" pos="1668">
          <p15:clr>
            <a:srgbClr val="9AA0A6"/>
          </p15:clr>
        </p15:guide>
        <p15:guide id="12" pos="499">
          <p15:clr>
            <a:srgbClr val="9AA0A6"/>
          </p15:clr>
        </p15:guide>
        <p15:guide id="13" orient="horz" pos="1394">
          <p15:clr>
            <a:srgbClr val="9AA0A6"/>
          </p15:clr>
        </p15:guide>
        <p15:guide id="14" pos="2835">
          <p15:clr>
            <a:srgbClr val="9AA0A6"/>
          </p15:clr>
        </p15:guide>
        <p15:guide id="15" pos="3387">
          <p15:clr>
            <a:srgbClr val="9AA0A6"/>
          </p15:clr>
        </p15:guide>
        <p15:guide id="16" orient="horz" pos="236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33941F3-6CCE-4DCE-BCC6-8421A3E85CDA}">
  <a:tblStyle styleId="{D33941F3-6CCE-4DCE-BCC6-8421A3E85CDA}" styleName="Table_0">
    <a:wholeTbl>
      <a:tcTxStyle b="off" i="off">
        <a:font>
          <a:latin typeface="Quicksand Light"/>
          <a:ea typeface="Quicksand Light"/>
          <a:cs typeface="Quicksand Light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634" y="62"/>
      </p:cViewPr>
      <p:guideLst>
        <p:guide orient="horz" pos="324"/>
        <p:guide pos="5484"/>
        <p:guide pos="5328"/>
        <p:guide pos="288"/>
        <p:guide orient="horz" pos="2916"/>
        <p:guide orient="horz" pos="420"/>
        <p:guide pos="1275"/>
        <p:guide orient="horz" pos="933"/>
        <p:guide orient="horz" pos="2083"/>
        <p:guide orient="horz" pos="756"/>
        <p:guide orient="horz" pos="1668"/>
        <p:guide pos="499"/>
        <p:guide orient="horz" pos="1394"/>
        <p:guide pos="2835"/>
        <p:guide pos="3387"/>
        <p:guide orient="horz" pos="23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font" Target="fonts/font24.fntdata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font" Target="fonts/font27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font" Target="fonts/font25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43" Type="http://schemas.openxmlformats.org/officeDocument/2006/relationships/font" Target="fonts/font2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Relationship Id="rId46" Type="http://schemas.openxmlformats.org/officeDocument/2006/relationships/theme" Target="theme/theme1.xml"/><Relationship Id="rId20" Type="http://schemas.openxmlformats.org/officeDocument/2006/relationships/font" Target="fonts/font5.fntdata"/><Relationship Id="rId41" Type="http://schemas.openxmlformats.org/officeDocument/2006/relationships/font" Target="fonts/font2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028950" y="642938"/>
            <a:ext cx="3086100" cy="1736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4886325"/>
            <a:ext cx="396240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53863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1:notes"/>
          <p:cNvSpPr txBox="1">
            <a:spLocks noGrp="1"/>
          </p:cNvSpPr>
          <p:nvPr>
            <p:ph type="body" idx="1"/>
          </p:nvPr>
        </p:nvSpPr>
        <p:spPr>
          <a:xfrm>
            <a:off x="914400" y="2474913"/>
            <a:ext cx="7315200" cy="20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01" name="Google Shape;101;p1:notes"/>
          <p:cNvSpPr txBox="1">
            <a:spLocks noGrp="1"/>
          </p:cNvSpPr>
          <p:nvPr>
            <p:ph type="sldNum" idx="12"/>
          </p:nvPr>
        </p:nvSpPr>
        <p:spPr>
          <a:xfrm>
            <a:off x="5180013" y="4886325"/>
            <a:ext cx="39624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325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1:notes"/>
          <p:cNvSpPr txBox="1">
            <a:spLocks noGrp="1"/>
          </p:cNvSpPr>
          <p:nvPr>
            <p:ph type="body" idx="1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39" name="Google Shape;23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48107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2:notes"/>
          <p:cNvSpPr txBox="1">
            <a:spLocks noGrp="1"/>
          </p:cNvSpPr>
          <p:nvPr>
            <p:ph type="body" idx="1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55" name="Google Shape;25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832726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3:notes"/>
          <p:cNvSpPr txBox="1">
            <a:spLocks noGrp="1"/>
          </p:cNvSpPr>
          <p:nvPr>
            <p:ph type="body" idx="1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79" name="Google Shape;27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25272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12" name="Google Shape;1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07597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72636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4002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0671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 txBox="1">
            <a:spLocks noGrp="1"/>
          </p:cNvSpPr>
          <p:nvPr>
            <p:ph type="body" idx="1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2304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:notes"/>
          <p:cNvSpPr txBox="1">
            <a:spLocks noGrp="1"/>
          </p:cNvSpPr>
          <p:nvPr>
            <p:ph type="body" idx="1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80" name="Google Shape;1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8531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:notes"/>
          <p:cNvSpPr txBox="1">
            <a:spLocks noGrp="1"/>
          </p:cNvSpPr>
          <p:nvPr>
            <p:ph type="body" idx="1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93" name="Google Shape;1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17341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>
            <a:spLocks noGrp="1"/>
          </p:cNvSpPr>
          <p:nvPr>
            <p:ph type="body" idx="1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6830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98A8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98A8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832977" y="4694976"/>
            <a:ext cx="206375" cy="204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5400" marR="0" lvl="0" indent="0" algn="l">
              <a:lnSpc>
                <a:spcPct val="100000"/>
              </a:lnSpc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25400" marR="0" lvl="1" indent="0" algn="l">
              <a:lnSpc>
                <a:spcPct val="100000"/>
              </a:lnSpc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25400" marR="0" lvl="2" indent="0" algn="l">
              <a:lnSpc>
                <a:spcPct val="100000"/>
              </a:lnSpc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25400" marR="0" lvl="3" indent="0" algn="l">
              <a:lnSpc>
                <a:spcPct val="100000"/>
              </a:lnSpc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5400" marR="0" lvl="4" indent="0" algn="l">
              <a:lnSpc>
                <a:spcPct val="100000"/>
              </a:lnSpc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400" marR="0" lvl="5" indent="0" algn="l">
              <a:lnSpc>
                <a:spcPct val="100000"/>
              </a:lnSpc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5400" marR="0" lvl="6" indent="0" algn="l">
              <a:lnSpc>
                <a:spcPct val="100000"/>
              </a:lnSpc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25400" marR="0" lvl="7" indent="0" algn="l">
              <a:lnSpc>
                <a:spcPct val="100000"/>
              </a:lnSpc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25400" marR="0" lvl="8" indent="0" algn="l">
              <a:lnSpc>
                <a:spcPct val="100000"/>
              </a:lnSpc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3078225" y="126314"/>
            <a:ext cx="2987548" cy="331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>
                <a:solidFill>
                  <a:srgbClr val="3E527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3753103" y="1374584"/>
            <a:ext cx="5172709" cy="3070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98A8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98A8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832977" y="4694976"/>
            <a:ext cx="206375" cy="204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5400" marR="0" lvl="0" indent="0" algn="l">
              <a:lnSpc>
                <a:spcPct val="100000"/>
              </a:lnSpc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25400" marR="0" lvl="1" indent="0" algn="l">
              <a:lnSpc>
                <a:spcPct val="100000"/>
              </a:lnSpc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25400" marR="0" lvl="2" indent="0" algn="l">
              <a:lnSpc>
                <a:spcPct val="100000"/>
              </a:lnSpc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25400" marR="0" lvl="3" indent="0" algn="l">
              <a:lnSpc>
                <a:spcPct val="100000"/>
              </a:lnSpc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5400" marR="0" lvl="4" indent="0" algn="l">
              <a:lnSpc>
                <a:spcPct val="100000"/>
              </a:lnSpc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400" marR="0" lvl="5" indent="0" algn="l">
              <a:lnSpc>
                <a:spcPct val="100000"/>
              </a:lnSpc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5400" marR="0" lvl="6" indent="0" algn="l">
              <a:lnSpc>
                <a:spcPct val="100000"/>
              </a:lnSpc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25400" marR="0" lvl="7" indent="0" algn="l">
              <a:lnSpc>
                <a:spcPct val="100000"/>
              </a:lnSpc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25400" marR="0" lvl="8" indent="0" algn="l">
              <a:lnSpc>
                <a:spcPct val="100000"/>
              </a:lnSpc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/>
          <p:nvPr/>
        </p:nvSpPr>
        <p:spPr>
          <a:xfrm>
            <a:off x="6946392" y="4948428"/>
            <a:ext cx="394970" cy="131445"/>
          </a:xfrm>
          <a:custGeom>
            <a:avLst/>
            <a:gdLst/>
            <a:ahLst/>
            <a:cxnLst/>
            <a:rect l="l" t="t" r="r" b="b"/>
            <a:pathLst>
              <a:path w="394970" h="131445" extrusionOk="0">
                <a:moveTo>
                  <a:pt x="394715" y="0"/>
                </a:moveTo>
                <a:lnTo>
                  <a:pt x="0" y="0"/>
                </a:lnTo>
                <a:lnTo>
                  <a:pt x="266700" y="131064"/>
                </a:lnTo>
                <a:lnTo>
                  <a:pt x="394715" y="0"/>
                </a:lnTo>
                <a:close/>
              </a:path>
            </a:pathLst>
          </a:custGeom>
          <a:solidFill>
            <a:srgbClr val="D26E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9" name="Google Shape;29;p4"/>
          <p:cNvSpPr/>
          <p:nvPr/>
        </p:nvSpPr>
        <p:spPr>
          <a:xfrm>
            <a:off x="7775447" y="4472939"/>
            <a:ext cx="1369060" cy="173990"/>
          </a:xfrm>
          <a:custGeom>
            <a:avLst/>
            <a:gdLst/>
            <a:ahLst/>
            <a:cxnLst/>
            <a:rect l="l" t="t" r="r" b="b"/>
            <a:pathLst>
              <a:path w="1369059" h="173989" extrusionOk="0">
                <a:moveTo>
                  <a:pt x="0" y="173736"/>
                </a:moveTo>
                <a:lnTo>
                  <a:pt x="1368551" y="173736"/>
                </a:lnTo>
                <a:lnTo>
                  <a:pt x="1368551" y="0"/>
                </a:lnTo>
                <a:lnTo>
                  <a:pt x="0" y="0"/>
                </a:lnTo>
                <a:lnTo>
                  <a:pt x="0" y="173736"/>
                </a:lnTo>
                <a:close/>
              </a:path>
            </a:pathLst>
          </a:custGeom>
          <a:solidFill>
            <a:srgbClr val="C6D2E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30" name="Google Shape;30;p4"/>
          <p:cNvSpPr/>
          <p:nvPr/>
        </p:nvSpPr>
        <p:spPr>
          <a:xfrm>
            <a:off x="7775447" y="4951476"/>
            <a:ext cx="1369060" cy="192405"/>
          </a:xfrm>
          <a:custGeom>
            <a:avLst/>
            <a:gdLst/>
            <a:ahLst/>
            <a:cxnLst/>
            <a:rect l="l" t="t" r="r" b="b"/>
            <a:pathLst>
              <a:path w="1369059" h="192404" extrusionOk="0">
                <a:moveTo>
                  <a:pt x="0" y="192022"/>
                </a:moveTo>
                <a:lnTo>
                  <a:pt x="1368551" y="192022"/>
                </a:lnTo>
                <a:lnTo>
                  <a:pt x="1368551" y="0"/>
                </a:lnTo>
                <a:lnTo>
                  <a:pt x="0" y="0"/>
                </a:lnTo>
                <a:lnTo>
                  <a:pt x="0" y="192022"/>
                </a:lnTo>
                <a:close/>
              </a:path>
            </a:pathLst>
          </a:custGeom>
          <a:solidFill>
            <a:srgbClr val="C6D2E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7106411" y="4472940"/>
            <a:ext cx="670560" cy="670560"/>
          </a:xfrm>
          <a:custGeom>
            <a:avLst/>
            <a:gdLst/>
            <a:ahLst/>
            <a:cxnLst/>
            <a:rect l="l" t="t" r="r" b="b"/>
            <a:pathLst>
              <a:path w="670559" h="670560" extrusionOk="0">
                <a:moveTo>
                  <a:pt x="670560" y="0"/>
                </a:moveTo>
                <a:lnTo>
                  <a:pt x="0" y="670559"/>
                </a:lnTo>
                <a:lnTo>
                  <a:pt x="670560" y="670559"/>
                </a:lnTo>
                <a:lnTo>
                  <a:pt x="670560" y="0"/>
                </a:lnTo>
                <a:close/>
              </a:path>
            </a:pathLst>
          </a:custGeom>
          <a:solidFill>
            <a:srgbClr val="C6D2E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7248143" y="4646676"/>
            <a:ext cx="1896110" cy="304800"/>
          </a:xfrm>
          <a:custGeom>
            <a:avLst/>
            <a:gdLst/>
            <a:ahLst/>
            <a:cxnLst/>
            <a:rect l="l" t="t" r="r" b="b"/>
            <a:pathLst>
              <a:path w="1896109" h="304800" extrusionOk="0">
                <a:moveTo>
                  <a:pt x="0" y="304800"/>
                </a:moveTo>
                <a:lnTo>
                  <a:pt x="1895855" y="304800"/>
                </a:lnTo>
                <a:lnTo>
                  <a:pt x="189585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97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6949440" y="4646676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 extrusionOk="0">
                <a:moveTo>
                  <a:pt x="304800" y="0"/>
                </a:moveTo>
                <a:lnTo>
                  <a:pt x="0" y="304800"/>
                </a:lnTo>
                <a:lnTo>
                  <a:pt x="304800" y="304800"/>
                </a:lnTo>
                <a:lnTo>
                  <a:pt x="304800" y="0"/>
                </a:lnTo>
                <a:close/>
              </a:path>
            </a:pathLst>
          </a:custGeom>
          <a:solidFill>
            <a:srgbClr val="FF97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34" name="Google Shape;34;p4"/>
          <p:cNvSpPr/>
          <p:nvPr/>
        </p:nvSpPr>
        <p:spPr>
          <a:xfrm>
            <a:off x="1808988" y="64007"/>
            <a:ext cx="393700" cy="131445"/>
          </a:xfrm>
          <a:custGeom>
            <a:avLst/>
            <a:gdLst/>
            <a:ahLst/>
            <a:cxnLst/>
            <a:rect l="l" t="t" r="r" b="b"/>
            <a:pathLst>
              <a:path w="393700" h="131445" extrusionOk="0">
                <a:moveTo>
                  <a:pt x="127507" y="0"/>
                </a:moveTo>
                <a:lnTo>
                  <a:pt x="0" y="131063"/>
                </a:lnTo>
                <a:lnTo>
                  <a:pt x="393192" y="131063"/>
                </a:lnTo>
                <a:lnTo>
                  <a:pt x="127507" y="0"/>
                </a:lnTo>
                <a:close/>
              </a:path>
            </a:pathLst>
          </a:custGeom>
          <a:solidFill>
            <a:srgbClr val="25314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3047" y="0"/>
            <a:ext cx="1371600" cy="192405"/>
          </a:xfrm>
          <a:custGeom>
            <a:avLst/>
            <a:gdLst/>
            <a:ahLst/>
            <a:cxnLst/>
            <a:rect l="l" t="t" r="r" b="b"/>
            <a:pathLst>
              <a:path w="1371600" h="192405" extrusionOk="0">
                <a:moveTo>
                  <a:pt x="0" y="192024"/>
                </a:moveTo>
                <a:lnTo>
                  <a:pt x="1371600" y="192024"/>
                </a:lnTo>
                <a:lnTo>
                  <a:pt x="1371600" y="0"/>
                </a:lnTo>
                <a:lnTo>
                  <a:pt x="0" y="0"/>
                </a:lnTo>
                <a:lnTo>
                  <a:pt x="0" y="192024"/>
                </a:lnTo>
                <a:close/>
              </a:path>
            </a:pathLst>
          </a:custGeom>
          <a:solidFill>
            <a:srgbClr val="C6D2E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3047" y="496823"/>
            <a:ext cx="1371600" cy="173990"/>
          </a:xfrm>
          <a:custGeom>
            <a:avLst/>
            <a:gdLst/>
            <a:ahLst/>
            <a:cxnLst/>
            <a:rect l="l" t="t" r="r" b="b"/>
            <a:pathLst>
              <a:path w="1371600" h="173990" extrusionOk="0">
                <a:moveTo>
                  <a:pt x="0" y="173736"/>
                </a:moveTo>
                <a:lnTo>
                  <a:pt x="1371600" y="173736"/>
                </a:lnTo>
                <a:lnTo>
                  <a:pt x="1371600" y="0"/>
                </a:lnTo>
                <a:lnTo>
                  <a:pt x="0" y="0"/>
                </a:lnTo>
                <a:lnTo>
                  <a:pt x="0" y="173736"/>
                </a:lnTo>
                <a:close/>
              </a:path>
            </a:pathLst>
          </a:custGeom>
          <a:solidFill>
            <a:srgbClr val="C6D2E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1371600" y="0"/>
            <a:ext cx="672465" cy="670560"/>
          </a:xfrm>
          <a:custGeom>
            <a:avLst/>
            <a:gdLst/>
            <a:ahLst/>
            <a:cxnLst/>
            <a:rect l="l" t="t" r="r" b="b"/>
            <a:pathLst>
              <a:path w="672464" h="670560" extrusionOk="0">
                <a:moveTo>
                  <a:pt x="672083" y="0"/>
                </a:moveTo>
                <a:lnTo>
                  <a:pt x="0" y="0"/>
                </a:lnTo>
                <a:lnTo>
                  <a:pt x="0" y="670560"/>
                </a:lnTo>
                <a:lnTo>
                  <a:pt x="672083" y="0"/>
                </a:lnTo>
                <a:close/>
              </a:path>
            </a:pathLst>
          </a:custGeom>
          <a:solidFill>
            <a:srgbClr val="C6D2E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0" y="192023"/>
            <a:ext cx="1902460" cy="304800"/>
          </a:xfrm>
          <a:custGeom>
            <a:avLst/>
            <a:gdLst/>
            <a:ahLst/>
            <a:cxnLst/>
            <a:rect l="l" t="t" r="r" b="b"/>
            <a:pathLst>
              <a:path w="1902460" h="304800" extrusionOk="0">
                <a:moveTo>
                  <a:pt x="0" y="304800"/>
                </a:moveTo>
                <a:lnTo>
                  <a:pt x="1901952" y="304800"/>
                </a:lnTo>
                <a:lnTo>
                  <a:pt x="1901952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3E527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1895855" y="192023"/>
            <a:ext cx="303530" cy="304800"/>
          </a:xfrm>
          <a:custGeom>
            <a:avLst/>
            <a:gdLst/>
            <a:ahLst/>
            <a:cxnLst/>
            <a:rect l="l" t="t" r="r" b="b"/>
            <a:pathLst>
              <a:path w="303530" h="304800" extrusionOk="0">
                <a:moveTo>
                  <a:pt x="303275" y="0"/>
                </a:moveTo>
                <a:lnTo>
                  <a:pt x="0" y="0"/>
                </a:lnTo>
                <a:lnTo>
                  <a:pt x="0" y="304800"/>
                </a:lnTo>
                <a:lnTo>
                  <a:pt x="303275" y="0"/>
                </a:lnTo>
                <a:close/>
              </a:path>
            </a:pathLst>
          </a:custGeom>
          <a:solidFill>
            <a:srgbClr val="3E527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201168" y="1775460"/>
            <a:ext cx="307975" cy="306705"/>
          </a:xfrm>
          <a:custGeom>
            <a:avLst/>
            <a:gdLst/>
            <a:ahLst/>
            <a:cxnLst/>
            <a:rect l="l" t="t" r="r" b="b"/>
            <a:pathLst>
              <a:path w="307975" h="306705" extrusionOk="0">
                <a:moveTo>
                  <a:pt x="0" y="153162"/>
                </a:moveTo>
                <a:lnTo>
                  <a:pt x="0" y="145287"/>
                </a:lnTo>
                <a:lnTo>
                  <a:pt x="927" y="137540"/>
                </a:lnTo>
                <a:lnTo>
                  <a:pt x="12026" y="93344"/>
                </a:lnTo>
                <a:lnTo>
                  <a:pt x="15252" y="86994"/>
                </a:lnTo>
                <a:lnTo>
                  <a:pt x="18503" y="80010"/>
                </a:lnTo>
                <a:lnTo>
                  <a:pt x="45300" y="45085"/>
                </a:lnTo>
                <a:lnTo>
                  <a:pt x="67957" y="26288"/>
                </a:lnTo>
                <a:lnTo>
                  <a:pt x="73964" y="22098"/>
                </a:lnTo>
                <a:lnTo>
                  <a:pt x="80429" y="18414"/>
                </a:lnTo>
                <a:lnTo>
                  <a:pt x="87363" y="15239"/>
                </a:lnTo>
                <a:lnTo>
                  <a:pt x="93827" y="11937"/>
                </a:lnTo>
                <a:lnTo>
                  <a:pt x="138201" y="888"/>
                </a:lnTo>
                <a:lnTo>
                  <a:pt x="146062" y="0"/>
                </a:lnTo>
                <a:lnTo>
                  <a:pt x="153936" y="0"/>
                </a:lnTo>
                <a:lnTo>
                  <a:pt x="161785" y="0"/>
                </a:lnTo>
                <a:lnTo>
                  <a:pt x="169646" y="888"/>
                </a:lnTo>
                <a:lnTo>
                  <a:pt x="207073" y="9270"/>
                </a:lnTo>
                <a:lnTo>
                  <a:pt x="220484" y="15239"/>
                </a:lnTo>
                <a:lnTo>
                  <a:pt x="227418" y="18414"/>
                </a:lnTo>
                <a:lnTo>
                  <a:pt x="233883" y="22098"/>
                </a:lnTo>
                <a:lnTo>
                  <a:pt x="239902" y="26288"/>
                </a:lnTo>
                <a:lnTo>
                  <a:pt x="245897" y="30352"/>
                </a:lnTo>
                <a:lnTo>
                  <a:pt x="251917" y="34925"/>
                </a:lnTo>
                <a:lnTo>
                  <a:pt x="257454" y="40004"/>
                </a:lnTo>
                <a:lnTo>
                  <a:pt x="262547" y="45085"/>
                </a:lnTo>
                <a:lnTo>
                  <a:pt x="268084" y="50164"/>
                </a:lnTo>
                <a:lnTo>
                  <a:pt x="292595" y="86994"/>
                </a:lnTo>
                <a:lnTo>
                  <a:pt x="295821" y="93344"/>
                </a:lnTo>
                <a:lnTo>
                  <a:pt x="306920" y="137540"/>
                </a:lnTo>
                <a:lnTo>
                  <a:pt x="307848" y="145287"/>
                </a:lnTo>
                <a:lnTo>
                  <a:pt x="307848" y="153162"/>
                </a:lnTo>
                <a:lnTo>
                  <a:pt x="307848" y="161035"/>
                </a:lnTo>
                <a:lnTo>
                  <a:pt x="306920" y="168782"/>
                </a:lnTo>
                <a:lnTo>
                  <a:pt x="305993" y="176656"/>
                </a:lnTo>
                <a:lnTo>
                  <a:pt x="304596" y="184022"/>
                </a:lnTo>
                <a:lnTo>
                  <a:pt x="303212" y="191388"/>
                </a:lnTo>
                <a:lnTo>
                  <a:pt x="300901" y="198627"/>
                </a:lnTo>
                <a:lnTo>
                  <a:pt x="298602" y="205612"/>
                </a:lnTo>
                <a:lnTo>
                  <a:pt x="295821" y="212978"/>
                </a:lnTo>
                <a:lnTo>
                  <a:pt x="292595" y="219328"/>
                </a:lnTo>
                <a:lnTo>
                  <a:pt x="289356" y="226313"/>
                </a:lnTo>
                <a:lnTo>
                  <a:pt x="262547" y="261238"/>
                </a:lnTo>
                <a:lnTo>
                  <a:pt x="257454" y="266319"/>
                </a:lnTo>
                <a:lnTo>
                  <a:pt x="251917" y="271398"/>
                </a:lnTo>
                <a:lnTo>
                  <a:pt x="245897" y="275970"/>
                </a:lnTo>
                <a:lnTo>
                  <a:pt x="239902" y="280034"/>
                </a:lnTo>
                <a:lnTo>
                  <a:pt x="233883" y="284225"/>
                </a:lnTo>
                <a:lnTo>
                  <a:pt x="227418" y="287908"/>
                </a:lnTo>
                <a:lnTo>
                  <a:pt x="220484" y="291083"/>
                </a:lnTo>
                <a:lnTo>
                  <a:pt x="214020" y="294385"/>
                </a:lnTo>
                <a:lnTo>
                  <a:pt x="169646" y="305434"/>
                </a:lnTo>
                <a:lnTo>
                  <a:pt x="161785" y="306323"/>
                </a:lnTo>
                <a:lnTo>
                  <a:pt x="153936" y="306323"/>
                </a:lnTo>
                <a:lnTo>
                  <a:pt x="146062" y="306323"/>
                </a:lnTo>
                <a:lnTo>
                  <a:pt x="138201" y="305434"/>
                </a:lnTo>
                <a:lnTo>
                  <a:pt x="93827" y="294385"/>
                </a:lnTo>
                <a:lnTo>
                  <a:pt x="87363" y="291083"/>
                </a:lnTo>
                <a:lnTo>
                  <a:pt x="80429" y="287908"/>
                </a:lnTo>
                <a:lnTo>
                  <a:pt x="73964" y="284225"/>
                </a:lnTo>
                <a:lnTo>
                  <a:pt x="67957" y="280034"/>
                </a:lnTo>
                <a:lnTo>
                  <a:pt x="61950" y="275970"/>
                </a:lnTo>
                <a:lnTo>
                  <a:pt x="30518" y="244728"/>
                </a:lnTo>
                <a:lnTo>
                  <a:pt x="15252" y="219328"/>
                </a:lnTo>
                <a:lnTo>
                  <a:pt x="12026" y="212978"/>
                </a:lnTo>
                <a:lnTo>
                  <a:pt x="9245" y="205612"/>
                </a:lnTo>
                <a:lnTo>
                  <a:pt x="6946" y="198627"/>
                </a:lnTo>
                <a:lnTo>
                  <a:pt x="4635" y="191388"/>
                </a:lnTo>
                <a:lnTo>
                  <a:pt x="3251" y="184022"/>
                </a:lnTo>
                <a:lnTo>
                  <a:pt x="1854" y="176656"/>
                </a:lnTo>
                <a:lnTo>
                  <a:pt x="927" y="168782"/>
                </a:lnTo>
                <a:lnTo>
                  <a:pt x="0" y="161035"/>
                </a:lnTo>
                <a:lnTo>
                  <a:pt x="0" y="153162"/>
                </a:lnTo>
                <a:close/>
              </a:path>
            </a:pathLst>
          </a:custGeom>
          <a:noFill/>
          <a:ln w="12175" cap="flat" cmpd="sng">
            <a:solidFill>
              <a:srgbClr val="FF9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41" name="Google Shape;41;p4"/>
          <p:cNvSpPr/>
          <p:nvPr/>
        </p:nvSpPr>
        <p:spPr>
          <a:xfrm>
            <a:off x="276885" y="1870075"/>
            <a:ext cx="161950" cy="122554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42" name="Google Shape;42;p4"/>
          <p:cNvSpPr/>
          <p:nvPr/>
        </p:nvSpPr>
        <p:spPr>
          <a:xfrm>
            <a:off x="201168" y="2688335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 extrusionOk="0">
                <a:moveTo>
                  <a:pt x="0" y="153924"/>
                </a:moveTo>
                <a:lnTo>
                  <a:pt x="0" y="146050"/>
                </a:lnTo>
                <a:lnTo>
                  <a:pt x="927" y="138175"/>
                </a:lnTo>
                <a:lnTo>
                  <a:pt x="1854" y="130301"/>
                </a:lnTo>
                <a:lnTo>
                  <a:pt x="3251" y="122936"/>
                </a:lnTo>
                <a:lnTo>
                  <a:pt x="4635" y="115569"/>
                </a:lnTo>
                <a:lnTo>
                  <a:pt x="6946" y="108203"/>
                </a:lnTo>
                <a:lnTo>
                  <a:pt x="9245" y="101218"/>
                </a:lnTo>
                <a:lnTo>
                  <a:pt x="12026" y="93852"/>
                </a:lnTo>
                <a:lnTo>
                  <a:pt x="15252" y="87375"/>
                </a:lnTo>
                <a:lnTo>
                  <a:pt x="18503" y="80390"/>
                </a:lnTo>
                <a:lnTo>
                  <a:pt x="22186" y="73913"/>
                </a:lnTo>
                <a:lnTo>
                  <a:pt x="26365" y="67944"/>
                </a:lnTo>
                <a:lnTo>
                  <a:pt x="30518" y="61975"/>
                </a:lnTo>
                <a:lnTo>
                  <a:pt x="61950" y="30480"/>
                </a:lnTo>
                <a:lnTo>
                  <a:pt x="67957" y="26415"/>
                </a:lnTo>
                <a:lnTo>
                  <a:pt x="73964" y="22225"/>
                </a:lnTo>
                <a:lnTo>
                  <a:pt x="80429" y="18541"/>
                </a:lnTo>
                <a:lnTo>
                  <a:pt x="87363" y="15239"/>
                </a:lnTo>
                <a:lnTo>
                  <a:pt x="93827" y="12064"/>
                </a:lnTo>
                <a:lnTo>
                  <a:pt x="101231" y="9270"/>
                </a:lnTo>
                <a:lnTo>
                  <a:pt x="108153" y="6984"/>
                </a:lnTo>
                <a:lnTo>
                  <a:pt x="115557" y="4571"/>
                </a:lnTo>
                <a:lnTo>
                  <a:pt x="122961" y="3301"/>
                </a:lnTo>
                <a:lnTo>
                  <a:pt x="130340" y="1905"/>
                </a:lnTo>
                <a:lnTo>
                  <a:pt x="138201" y="888"/>
                </a:lnTo>
                <a:lnTo>
                  <a:pt x="146062" y="0"/>
                </a:lnTo>
                <a:lnTo>
                  <a:pt x="153936" y="0"/>
                </a:lnTo>
                <a:lnTo>
                  <a:pt x="161785" y="0"/>
                </a:lnTo>
                <a:lnTo>
                  <a:pt x="169646" y="888"/>
                </a:lnTo>
                <a:lnTo>
                  <a:pt x="177507" y="1905"/>
                </a:lnTo>
                <a:lnTo>
                  <a:pt x="184886" y="3301"/>
                </a:lnTo>
                <a:lnTo>
                  <a:pt x="192290" y="4571"/>
                </a:lnTo>
                <a:lnTo>
                  <a:pt x="199694" y="6984"/>
                </a:lnTo>
                <a:lnTo>
                  <a:pt x="207073" y="9270"/>
                </a:lnTo>
                <a:lnTo>
                  <a:pt x="214020" y="12064"/>
                </a:lnTo>
                <a:lnTo>
                  <a:pt x="220484" y="15239"/>
                </a:lnTo>
                <a:lnTo>
                  <a:pt x="227418" y="18541"/>
                </a:lnTo>
                <a:lnTo>
                  <a:pt x="233883" y="22225"/>
                </a:lnTo>
                <a:lnTo>
                  <a:pt x="239902" y="26415"/>
                </a:lnTo>
                <a:lnTo>
                  <a:pt x="245897" y="30480"/>
                </a:lnTo>
                <a:lnTo>
                  <a:pt x="251917" y="35178"/>
                </a:lnTo>
                <a:lnTo>
                  <a:pt x="257454" y="40258"/>
                </a:lnTo>
                <a:lnTo>
                  <a:pt x="262547" y="45338"/>
                </a:lnTo>
                <a:lnTo>
                  <a:pt x="268084" y="50418"/>
                </a:lnTo>
                <a:lnTo>
                  <a:pt x="272719" y="56006"/>
                </a:lnTo>
                <a:lnTo>
                  <a:pt x="277329" y="61975"/>
                </a:lnTo>
                <a:lnTo>
                  <a:pt x="281482" y="67944"/>
                </a:lnTo>
                <a:lnTo>
                  <a:pt x="285661" y="73913"/>
                </a:lnTo>
                <a:lnTo>
                  <a:pt x="289356" y="80390"/>
                </a:lnTo>
                <a:lnTo>
                  <a:pt x="292595" y="87375"/>
                </a:lnTo>
                <a:lnTo>
                  <a:pt x="295821" y="93852"/>
                </a:lnTo>
                <a:lnTo>
                  <a:pt x="298602" y="101218"/>
                </a:lnTo>
                <a:lnTo>
                  <a:pt x="300901" y="108203"/>
                </a:lnTo>
                <a:lnTo>
                  <a:pt x="303212" y="115569"/>
                </a:lnTo>
                <a:lnTo>
                  <a:pt x="304596" y="122936"/>
                </a:lnTo>
                <a:lnTo>
                  <a:pt x="305993" y="130301"/>
                </a:lnTo>
                <a:lnTo>
                  <a:pt x="306920" y="138175"/>
                </a:lnTo>
                <a:lnTo>
                  <a:pt x="307848" y="146050"/>
                </a:lnTo>
                <a:lnTo>
                  <a:pt x="307848" y="153924"/>
                </a:lnTo>
                <a:lnTo>
                  <a:pt x="307848" y="161797"/>
                </a:lnTo>
                <a:lnTo>
                  <a:pt x="306920" y="169671"/>
                </a:lnTo>
                <a:lnTo>
                  <a:pt x="305993" y="177545"/>
                </a:lnTo>
                <a:lnTo>
                  <a:pt x="304596" y="184912"/>
                </a:lnTo>
                <a:lnTo>
                  <a:pt x="303212" y="192277"/>
                </a:lnTo>
                <a:lnTo>
                  <a:pt x="300901" y="199644"/>
                </a:lnTo>
                <a:lnTo>
                  <a:pt x="298602" y="206628"/>
                </a:lnTo>
                <a:lnTo>
                  <a:pt x="295821" y="213994"/>
                </a:lnTo>
                <a:lnTo>
                  <a:pt x="292595" y="220471"/>
                </a:lnTo>
                <a:lnTo>
                  <a:pt x="289356" y="227456"/>
                </a:lnTo>
                <a:lnTo>
                  <a:pt x="285661" y="233933"/>
                </a:lnTo>
                <a:lnTo>
                  <a:pt x="281482" y="239902"/>
                </a:lnTo>
                <a:lnTo>
                  <a:pt x="277329" y="245871"/>
                </a:lnTo>
                <a:lnTo>
                  <a:pt x="272719" y="251840"/>
                </a:lnTo>
                <a:lnTo>
                  <a:pt x="268084" y="257428"/>
                </a:lnTo>
                <a:lnTo>
                  <a:pt x="262547" y="262508"/>
                </a:lnTo>
                <a:lnTo>
                  <a:pt x="257454" y="267588"/>
                </a:lnTo>
                <a:lnTo>
                  <a:pt x="251917" y="272669"/>
                </a:lnTo>
                <a:lnTo>
                  <a:pt x="245897" y="277368"/>
                </a:lnTo>
                <a:lnTo>
                  <a:pt x="239902" y="281431"/>
                </a:lnTo>
                <a:lnTo>
                  <a:pt x="233883" y="285622"/>
                </a:lnTo>
                <a:lnTo>
                  <a:pt x="227418" y="289306"/>
                </a:lnTo>
                <a:lnTo>
                  <a:pt x="220484" y="292607"/>
                </a:lnTo>
                <a:lnTo>
                  <a:pt x="214020" y="295782"/>
                </a:lnTo>
                <a:lnTo>
                  <a:pt x="207073" y="298576"/>
                </a:lnTo>
                <a:lnTo>
                  <a:pt x="199694" y="300863"/>
                </a:lnTo>
                <a:lnTo>
                  <a:pt x="192290" y="303275"/>
                </a:lnTo>
                <a:lnTo>
                  <a:pt x="184886" y="304545"/>
                </a:lnTo>
                <a:lnTo>
                  <a:pt x="177507" y="305943"/>
                </a:lnTo>
                <a:lnTo>
                  <a:pt x="169646" y="306958"/>
                </a:lnTo>
                <a:lnTo>
                  <a:pt x="161785" y="307847"/>
                </a:lnTo>
                <a:lnTo>
                  <a:pt x="153936" y="307847"/>
                </a:lnTo>
                <a:lnTo>
                  <a:pt x="146062" y="307847"/>
                </a:lnTo>
                <a:lnTo>
                  <a:pt x="138201" y="306958"/>
                </a:lnTo>
                <a:lnTo>
                  <a:pt x="130340" y="305943"/>
                </a:lnTo>
                <a:lnTo>
                  <a:pt x="122961" y="304545"/>
                </a:lnTo>
                <a:lnTo>
                  <a:pt x="115557" y="303275"/>
                </a:lnTo>
                <a:lnTo>
                  <a:pt x="108153" y="300863"/>
                </a:lnTo>
                <a:lnTo>
                  <a:pt x="101231" y="298576"/>
                </a:lnTo>
                <a:lnTo>
                  <a:pt x="93827" y="295782"/>
                </a:lnTo>
                <a:lnTo>
                  <a:pt x="87363" y="292607"/>
                </a:lnTo>
                <a:lnTo>
                  <a:pt x="80429" y="289306"/>
                </a:lnTo>
                <a:lnTo>
                  <a:pt x="73964" y="285622"/>
                </a:lnTo>
                <a:lnTo>
                  <a:pt x="67957" y="281431"/>
                </a:lnTo>
                <a:lnTo>
                  <a:pt x="61950" y="277368"/>
                </a:lnTo>
                <a:lnTo>
                  <a:pt x="30518" y="245871"/>
                </a:lnTo>
                <a:lnTo>
                  <a:pt x="26365" y="239902"/>
                </a:lnTo>
                <a:lnTo>
                  <a:pt x="22186" y="233933"/>
                </a:lnTo>
                <a:lnTo>
                  <a:pt x="18503" y="227456"/>
                </a:lnTo>
                <a:lnTo>
                  <a:pt x="15252" y="220471"/>
                </a:lnTo>
                <a:lnTo>
                  <a:pt x="12026" y="213994"/>
                </a:lnTo>
                <a:lnTo>
                  <a:pt x="9245" y="206628"/>
                </a:lnTo>
                <a:lnTo>
                  <a:pt x="6946" y="199644"/>
                </a:lnTo>
                <a:lnTo>
                  <a:pt x="4635" y="192277"/>
                </a:lnTo>
                <a:lnTo>
                  <a:pt x="3251" y="184912"/>
                </a:lnTo>
                <a:lnTo>
                  <a:pt x="1854" y="177545"/>
                </a:lnTo>
                <a:lnTo>
                  <a:pt x="927" y="169671"/>
                </a:lnTo>
                <a:lnTo>
                  <a:pt x="0" y="161797"/>
                </a:lnTo>
                <a:lnTo>
                  <a:pt x="0" y="153924"/>
                </a:lnTo>
                <a:close/>
              </a:path>
            </a:pathLst>
          </a:custGeom>
          <a:noFill/>
          <a:ln w="12175" cap="flat" cmpd="sng">
            <a:solidFill>
              <a:srgbClr val="FF9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43" name="Google Shape;43;p4"/>
          <p:cNvSpPr/>
          <p:nvPr/>
        </p:nvSpPr>
        <p:spPr>
          <a:xfrm>
            <a:off x="276885" y="2783458"/>
            <a:ext cx="161950" cy="12318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44" name="Google Shape;44;p4"/>
          <p:cNvSpPr/>
          <p:nvPr/>
        </p:nvSpPr>
        <p:spPr>
          <a:xfrm>
            <a:off x="201168" y="3174492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 extrusionOk="0">
                <a:moveTo>
                  <a:pt x="0" y="153924"/>
                </a:moveTo>
                <a:lnTo>
                  <a:pt x="0" y="146050"/>
                </a:lnTo>
                <a:lnTo>
                  <a:pt x="927" y="138175"/>
                </a:lnTo>
                <a:lnTo>
                  <a:pt x="1854" y="130301"/>
                </a:lnTo>
                <a:lnTo>
                  <a:pt x="3251" y="122935"/>
                </a:lnTo>
                <a:lnTo>
                  <a:pt x="4635" y="115569"/>
                </a:lnTo>
                <a:lnTo>
                  <a:pt x="6946" y="108203"/>
                </a:lnTo>
                <a:lnTo>
                  <a:pt x="9245" y="101218"/>
                </a:lnTo>
                <a:lnTo>
                  <a:pt x="12026" y="93852"/>
                </a:lnTo>
                <a:lnTo>
                  <a:pt x="15252" y="87375"/>
                </a:lnTo>
                <a:lnTo>
                  <a:pt x="18503" y="80390"/>
                </a:lnTo>
                <a:lnTo>
                  <a:pt x="22186" y="73913"/>
                </a:lnTo>
                <a:lnTo>
                  <a:pt x="26365" y="67944"/>
                </a:lnTo>
                <a:lnTo>
                  <a:pt x="30518" y="61975"/>
                </a:lnTo>
                <a:lnTo>
                  <a:pt x="61950" y="30480"/>
                </a:lnTo>
                <a:lnTo>
                  <a:pt x="67957" y="26415"/>
                </a:lnTo>
                <a:lnTo>
                  <a:pt x="73964" y="22225"/>
                </a:lnTo>
                <a:lnTo>
                  <a:pt x="80429" y="18541"/>
                </a:lnTo>
                <a:lnTo>
                  <a:pt x="87363" y="15239"/>
                </a:lnTo>
                <a:lnTo>
                  <a:pt x="93827" y="12064"/>
                </a:lnTo>
                <a:lnTo>
                  <a:pt x="101231" y="9270"/>
                </a:lnTo>
                <a:lnTo>
                  <a:pt x="108153" y="6984"/>
                </a:lnTo>
                <a:lnTo>
                  <a:pt x="115557" y="4571"/>
                </a:lnTo>
                <a:lnTo>
                  <a:pt x="122961" y="3301"/>
                </a:lnTo>
                <a:lnTo>
                  <a:pt x="130340" y="1905"/>
                </a:lnTo>
                <a:lnTo>
                  <a:pt x="138201" y="888"/>
                </a:lnTo>
                <a:lnTo>
                  <a:pt x="146062" y="0"/>
                </a:lnTo>
                <a:lnTo>
                  <a:pt x="153936" y="0"/>
                </a:lnTo>
                <a:lnTo>
                  <a:pt x="161785" y="0"/>
                </a:lnTo>
                <a:lnTo>
                  <a:pt x="169646" y="888"/>
                </a:lnTo>
                <a:lnTo>
                  <a:pt x="177507" y="1905"/>
                </a:lnTo>
                <a:lnTo>
                  <a:pt x="184886" y="3301"/>
                </a:lnTo>
                <a:lnTo>
                  <a:pt x="192290" y="4571"/>
                </a:lnTo>
                <a:lnTo>
                  <a:pt x="199694" y="6984"/>
                </a:lnTo>
                <a:lnTo>
                  <a:pt x="207073" y="9270"/>
                </a:lnTo>
                <a:lnTo>
                  <a:pt x="214020" y="12064"/>
                </a:lnTo>
                <a:lnTo>
                  <a:pt x="220484" y="15239"/>
                </a:lnTo>
                <a:lnTo>
                  <a:pt x="227418" y="18541"/>
                </a:lnTo>
                <a:lnTo>
                  <a:pt x="233883" y="22225"/>
                </a:lnTo>
                <a:lnTo>
                  <a:pt x="239902" y="26415"/>
                </a:lnTo>
                <a:lnTo>
                  <a:pt x="245897" y="30480"/>
                </a:lnTo>
                <a:lnTo>
                  <a:pt x="251917" y="35178"/>
                </a:lnTo>
                <a:lnTo>
                  <a:pt x="257454" y="40258"/>
                </a:lnTo>
                <a:lnTo>
                  <a:pt x="262547" y="45338"/>
                </a:lnTo>
                <a:lnTo>
                  <a:pt x="268084" y="50418"/>
                </a:lnTo>
                <a:lnTo>
                  <a:pt x="272719" y="56006"/>
                </a:lnTo>
                <a:lnTo>
                  <a:pt x="277329" y="61975"/>
                </a:lnTo>
                <a:lnTo>
                  <a:pt x="281482" y="67944"/>
                </a:lnTo>
                <a:lnTo>
                  <a:pt x="285661" y="73913"/>
                </a:lnTo>
                <a:lnTo>
                  <a:pt x="289356" y="80390"/>
                </a:lnTo>
                <a:lnTo>
                  <a:pt x="292595" y="87375"/>
                </a:lnTo>
                <a:lnTo>
                  <a:pt x="295821" y="93852"/>
                </a:lnTo>
                <a:lnTo>
                  <a:pt x="298602" y="101218"/>
                </a:lnTo>
                <a:lnTo>
                  <a:pt x="300901" y="108203"/>
                </a:lnTo>
                <a:lnTo>
                  <a:pt x="303212" y="115569"/>
                </a:lnTo>
                <a:lnTo>
                  <a:pt x="304596" y="122935"/>
                </a:lnTo>
                <a:lnTo>
                  <a:pt x="305993" y="130301"/>
                </a:lnTo>
                <a:lnTo>
                  <a:pt x="306920" y="138175"/>
                </a:lnTo>
                <a:lnTo>
                  <a:pt x="307848" y="146050"/>
                </a:lnTo>
                <a:lnTo>
                  <a:pt x="307848" y="153924"/>
                </a:lnTo>
                <a:lnTo>
                  <a:pt x="307848" y="161797"/>
                </a:lnTo>
                <a:lnTo>
                  <a:pt x="306920" y="169671"/>
                </a:lnTo>
                <a:lnTo>
                  <a:pt x="305993" y="177545"/>
                </a:lnTo>
                <a:lnTo>
                  <a:pt x="304596" y="184912"/>
                </a:lnTo>
                <a:lnTo>
                  <a:pt x="303212" y="192277"/>
                </a:lnTo>
                <a:lnTo>
                  <a:pt x="300901" y="199644"/>
                </a:lnTo>
                <a:lnTo>
                  <a:pt x="298602" y="206628"/>
                </a:lnTo>
                <a:lnTo>
                  <a:pt x="295821" y="213994"/>
                </a:lnTo>
                <a:lnTo>
                  <a:pt x="292595" y="220471"/>
                </a:lnTo>
                <a:lnTo>
                  <a:pt x="289356" y="227456"/>
                </a:lnTo>
                <a:lnTo>
                  <a:pt x="285661" y="233933"/>
                </a:lnTo>
                <a:lnTo>
                  <a:pt x="281482" y="239902"/>
                </a:lnTo>
                <a:lnTo>
                  <a:pt x="277329" y="245871"/>
                </a:lnTo>
                <a:lnTo>
                  <a:pt x="272719" y="251840"/>
                </a:lnTo>
                <a:lnTo>
                  <a:pt x="268084" y="257428"/>
                </a:lnTo>
                <a:lnTo>
                  <a:pt x="262547" y="262508"/>
                </a:lnTo>
                <a:lnTo>
                  <a:pt x="257454" y="267588"/>
                </a:lnTo>
                <a:lnTo>
                  <a:pt x="251917" y="272669"/>
                </a:lnTo>
                <a:lnTo>
                  <a:pt x="245897" y="277368"/>
                </a:lnTo>
                <a:lnTo>
                  <a:pt x="239902" y="281431"/>
                </a:lnTo>
                <a:lnTo>
                  <a:pt x="233883" y="285622"/>
                </a:lnTo>
                <a:lnTo>
                  <a:pt x="227418" y="289306"/>
                </a:lnTo>
                <a:lnTo>
                  <a:pt x="220484" y="292607"/>
                </a:lnTo>
                <a:lnTo>
                  <a:pt x="214020" y="295782"/>
                </a:lnTo>
                <a:lnTo>
                  <a:pt x="207073" y="298576"/>
                </a:lnTo>
                <a:lnTo>
                  <a:pt x="199694" y="300863"/>
                </a:lnTo>
                <a:lnTo>
                  <a:pt x="192290" y="303275"/>
                </a:lnTo>
                <a:lnTo>
                  <a:pt x="184886" y="304545"/>
                </a:lnTo>
                <a:lnTo>
                  <a:pt x="177507" y="305943"/>
                </a:lnTo>
                <a:lnTo>
                  <a:pt x="169646" y="306958"/>
                </a:lnTo>
                <a:lnTo>
                  <a:pt x="161785" y="307847"/>
                </a:lnTo>
                <a:lnTo>
                  <a:pt x="153936" y="307847"/>
                </a:lnTo>
                <a:lnTo>
                  <a:pt x="146062" y="307847"/>
                </a:lnTo>
                <a:lnTo>
                  <a:pt x="138201" y="306958"/>
                </a:lnTo>
                <a:lnTo>
                  <a:pt x="130340" y="305943"/>
                </a:lnTo>
                <a:lnTo>
                  <a:pt x="122961" y="304545"/>
                </a:lnTo>
                <a:lnTo>
                  <a:pt x="115557" y="303275"/>
                </a:lnTo>
                <a:lnTo>
                  <a:pt x="108153" y="300863"/>
                </a:lnTo>
                <a:lnTo>
                  <a:pt x="101231" y="298576"/>
                </a:lnTo>
                <a:lnTo>
                  <a:pt x="93827" y="295782"/>
                </a:lnTo>
                <a:lnTo>
                  <a:pt x="87363" y="292607"/>
                </a:lnTo>
                <a:lnTo>
                  <a:pt x="80429" y="289306"/>
                </a:lnTo>
                <a:lnTo>
                  <a:pt x="73964" y="285622"/>
                </a:lnTo>
                <a:lnTo>
                  <a:pt x="67957" y="281431"/>
                </a:lnTo>
                <a:lnTo>
                  <a:pt x="61950" y="277368"/>
                </a:lnTo>
                <a:lnTo>
                  <a:pt x="30518" y="245871"/>
                </a:lnTo>
                <a:lnTo>
                  <a:pt x="26365" y="239902"/>
                </a:lnTo>
                <a:lnTo>
                  <a:pt x="22186" y="233933"/>
                </a:lnTo>
                <a:lnTo>
                  <a:pt x="18503" y="227456"/>
                </a:lnTo>
                <a:lnTo>
                  <a:pt x="15252" y="220471"/>
                </a:lnTo>
                <a:lnTo>
                  <a:pt x="12026" y="213994"/>
                </a:lnTo>
                <a:lnTo>
                  <a:pt x="9245" y="206628"/>
                </a:lnTo>
                <a:lnTo>
                  <a:pt x="6946" y="199644"/>
                </a:lnTo>
                <a:lnTo>
                  <a:pt x="4635" y="192277"/>
                </a:lnTo>
                <a:lnTo>
                  <a:pt x="3251" y="184912"/>
                </a:lnTo>
                <a:lnTo>
                  <a:pt x="1854" y="177545"/>
                </a:lnTo>
                <a:lnTo>
                  <a:pt x="927" y="169671"/>
                </a:lnTo>
                <a:lnTo>
                  <a:pt x="0" y="161797"/>
                </a:lnTo>
                <a:lnTo>
                  <a:pt x="0" y="153924"/>
                </a:lnTo>
                <a:close/>
              </a:path>
            </a:pathLst>
          </a:custGeom>
          <a:noFill/>
          <a:ln w="12175" cap="flat" cmpd="sng">
            <a:solidFill>
              <a:srgbClr val="FF9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45" name="Google Shape;45;p4"/>
          <p:cNvSpPr/>
          <p:nvPr/>
        </p:nvSpPr>
        <p:spPr>
          <a:xfrm>
            <a:off x="276885" y="3269615"/>
            <a:ext cx="161950" cy="12318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46" name="Google Shape;46;p4"/>
          <p:cNvSpPr/>
          <p:nvPr/>
        </p:nvSpPr>
        <p:spPr>
          <a:xfrm>
            <a:off x="5451347" y="1773935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 extrusionOk="0">
                <a:moveTo>
                  <a:pt x="0" y="153924"/>
                </a:moveTo>
                <a:lnTo>
                  <a:pt x="0" y="146050"/>
                </a:lnTo>
                <a:lnTo>
                  <a:pt x="888" y="138175"/>
                </a:lnTo>
                <a:lnTo>
                  <a:pt x="1904" y="130301"/>
                </a:lnTo>
                <a:lnTo>
                  <a:pt x="3301" y="122936"/>
                </a:lnTo>
                <a:lnTo>
                  <a:pt x="4572" y="115569"/>
                </a:lnTo>
                <a:lnTo>
                  <a:pt x="6985" y="108203"/>
                </a:lnTo>
                <a:lnTo>
                  <a:pt x="9271" y="101218"/>
                </a:lnTo>
                <a:lnTo>
                  <a:pt x="12064" y="93852"/>
                </a:lnTo>
                <a:lnTo>
                  <a:pt x="15239" y="87375"/>
                </a:lnTo>
                <a:lnTo>
                  <a:pt x="18541" y="80390"/>
                </a:lnTo>
                <a:lnTo>
                  <a:pt x="22225" y="73913"/>
                </a:lnTo>
                <a:lnTo>
                  <a:pt x="26415" y="67944"/>
                </a:lnTo>
                <a:lnTo>
                  <a:pt x="30479" y="61975"/>
                </a:lnTo>
                <a:lnTo>
                  <a:pt x="35178" y="56006"/>
                </a:lnTo>
                <a:lnTo>
                  <a:pt x="40259" y="50418"/>
                </a:lnTo>
                <a:lnTo>
                  <a:pt x="45338" y="45338"/>
                </a:lnTo>
                <a:lnTo>
                  <a:pt x="50418" y="40259"/>
                </a:lnTo>
                <a:lnTo>
                  <a:pt x="55879" y="35178"/>
                </a:lnTo>
                <a:lnTo>
                  <a:pt x="61975" y="30479"/>
                </a:lnTo>
                <a:lnTo>
                  <a:pt x="67944" y="26415"/>
                </a:lnTo>
                <a:lnTo>
                  <a:pt x="73913" y="22225"/>
                </a:lnTo>
                <a:lnTo>
                  <a:pt x="80390" y="18541"/>
                </a:lnTo>
                <a:lnTo>
                  <a:pt x="87375" y="15239"/>
                </a:lnTo>
                <a:lnTo>
                  <a:pt x="93852" y="12064"/>
                </a:lnTo>
                <a:lnTo>
                  <a:pt x="101218" y="9271"/>
                </a:lnTo>
                <a:lnTo>
                  <a:pt x="108203" y="6985"/>
                </a:lnTo>
                <a:lnTo>
                  <a:pt x="115569" y="4572"/>
                </a:lnTo>
                <a:lnTo>
                  <a:pt x="122936" y="3301"/>
                </a:lnTo>
                <a:lnTo>
                  <a:pt x="130301" y="1904"/>
                </a:lnTo>
                <a:lnTo>
                  <a:pt x="138175" y="888"/>
                </a:lnTo>
                <a:lnTo>
                  <a:pt x="146050" y="0"/>
                </a:lnTo>
                <a:lnTo>
                  <a:pt x="153924" y="0"/>
                </a:lnTo>
                <a:lnTo>
                  <a:pt x="161798" y="0"/>
                </a:lnTo>
                <a:lnTo>
                  <a:pt x="169672" y="888"/>
                </a:lnTo>
                <a:lnTo>
                  <a:pt x="177546" y="1904"/>
                </a:lnTo>
                <a:lnTo>
                  <a:pt x="184912" y="3301"/>
                </a:lnTo>
                <a:lnTo>
                  <a:pt x="192277" y="4572"/>
                </a:lnTo>
                <a:lnTo>
                  <a:pt x="199643" y="6985"/>
                </a:lnTo>
                <a:lnTo>
                  <a:pt x="207010" y="9271"/>
                </a:lnTo>
                <a:lnTo>
                  <a:pt x="213994" y="12064"/>
                </a:lnTo>
                <a:lnTo>
                  <a:pt x="220472" y="15239"/>
                </a:lnTo>
                <a:lnTo>
                  <a:pt x="227456" y="18541"/>
                </a:lnTo>
                <a:lnTo>
                  <a:pt x="233934" y="22225"/>
                </a:lnTo>
                <a:lnTo>
                  <a:pt x="239902" y="26415"/>
                </a:lnTo>
                <a:lnTo>
                  <a:pt x="245872" y="30479"/>
                </a:lnTo>
                <a:lnTo>
                  <a:pt x="251967" y="35178"/>
                </a:lnTo>
                <a:lnTo>
                  <a:pt x="257428" y="40259"/>
                </a:lnTo>
                <a:lnTo>
                  <a:pt x="262509" y="45338"/>
                </a:lnTo>
                <a:lnTo>
                  <a:pt x="268097" y="50418"/>
                </a:lnTo>
                <a:lnTo>
                  <a:pt x="272668" y="56006"/>
                </a:lnTo>
                <a:lnTo>
                  <a:pt x="277367" y="61975"/>
                </a:lnTo>
                <a:lnTo>
                  <a:pt x="281431" y="67944"/>
                </a:lnTo>
                <a:lnTo>
                  <a:pt x="285623" y="73913"/>
                </a:lnTo>
                <a:lnTo>
                  <a:pt x="289305" y="80390"/>
                </a:lnTo>
                <a:lnTo>
                  <a:pt x="292607" y="87375"/>
                </a:lnTo>
                <a:lnTo>
                  <a:pt x="295782" y="93852"/>
                </a:lnTo>
                <a:lnTo>
                  <a:pt x="298576" y="101218"/>
                </a:lnTo>
                <a:lnTo>
                  <a:pt x="300863" y="108203"/>
                </a:lnTo>
                <a:lnTo>
                  <a:pt x="303275" y="115569"/>
                </a:lnTo>
                <a:lnTo>
                  <a:pt x="304546" y="122936"/>
                </a:lnTo>
                <a:lnTo>
                  <a:pt x="305942" y="130301"/>
                </a:lnTo>
                <a:lnTo>
                  <a:pt x="306959" y="138175"/>
                </a:lnTo>
                <a:lnTo>
                  <a:pt x="307848" y="146050"/>
                </a:lnTo>
                <a:lnTo>
                  <a:pt x="307848" y="153924"/>
                </a:lnTo>
                <a:lnTo>
                  <a:pt x="307848" y="161797"/>
                </a:lnTo>
                <a:lnTo>
                  <a:pt x="306959" y="169671"/>
                </a:lnTo>
                <a:lnTo>
                  <a:pt x="305942" y="177545"/>
                </a:lnTo>
                <a:lnTo>
                  <a:pt x="304546" y="184912"/>
                </a:lnTo>
                <a:lnTo>
                  <a:pt x="303275" y="192277"/>
                </a:lnTo>
                <a:lnTo>
                  <a:pt x="300863" y="199644"/>
                </a:lnTo>
                <a:lnTo>
                  <a:pt x="298576" y="206628"/>
                </a:lnTo>
                <a:lnTo>
                  <a:pt x="295782" y="213994"/>
                </a:lnTo>
                <a:lnTo>
                  <a:pt x="292607" y="220471"/>
                </a:lnTo>
                <a:lnTo>
                  <a:pt x="289305" y="227456"/>
                </a:lnTo>
                <a:lnTo>
                  <a:pt x="285623" y="233933"/>
                </a:lnTo>
                <a:lnTo>
                  <a:pt x="281431" y="239902"/>
                </a:lnTo>
                <a:lnTo>
                  <a:pt x="277367" y="245871"/>
                </a:lnTo>
                <a:lnTo>
                  <a:pt x="272668" y="251840"/>
                </a:lnTo>
                <a:lnTo>
                  <a:pt x="268097" y="257428"/>
                </a:lnTo>
                <a:lnTo>
                  <a:pt x="262509" y="262508"/>
                </a:lnTo>
                <a:lnTo>
                  <a:pt x="257428" y="267588"/>
                </a:lnTo>
                <a:lnTo>
                  <a:pt x="251967" y="272669"/>
                </a:lnTo>
                <a:lnTo>
                  <a:pt x="245872" y="277368"/>
                </a:lnTo>
                <a:lnTo>
                  <a:pt x="239902" y="281431"/>
                </a:lnTo>
                <a:lnTo>
                  <a:pt x="233934" y="285622"/>
                </a:lnTo>
                <a:lnTo>
                  <a:pt x="227456" y="289306"/>
                </a:lnTo>
                <a:lnTo>
                  <a:pt x="220472" y="292607"/>
                </a:lnTo>
                <a:lnTo>
                  <a:pt x="213994" y="295782"/>
                </a:lnTo>
                <a:lnTo>
                  <a:pt x="207010" y="298576"/>
                </a:lnTo>
                <a:lnTo>
                  <a:pt x="199643" y="300863"/>
                </a:lnTo>
                <a:lnTo>
                  <a:pt x="192277" y="303275"/>
                </a:lnTo>
                <a:lnTo>
                  <a:pt x="184912" y="304545"/>
                </a:lnTo>
                <a:lnTo>
                  <a:pt x="177546" y="305943"/>
                </a:lnTo>
                <a:lnTo>
                  <a:pt x="169672" y="306958"/>
                </a:lnTo>
                <a:lnTo>
                  <a:pt x="161798" y="307847"/>
                </a:lnTo>
                <a:lnTo>
                  <a:pt x="153924" y="307847"/>
                </a:lnTo>
                <a:lnTo>
                  <a:pt x="146050" y="307847"/>
                </a:lnTo>
                <a:lnTo>
                  <a:pt x="138175" y="306958"/>
                </a:lnTo>
                <a:lnTo>
                  <a:pt x="130301" y="305943"/>
                </a:lnTo>
                <a:lnTo>
                  <a:pt x="122936" y="304545"/>
                </a:lnTo>
                <a:lnTo>
                  <a:pt x="115569" y="303275"/>
                </a:lnTo>
                <a:lnTo>
                  <a:pt x="108203" y="300863"/>
                </a:lnTo>
                <a:lnTo>
                  <a:pt x="101218" y="298576"/>
                </a:lnTo>
                <a:lnTo>
                  <a:pt x="93852" y="295782"/>
                </a:lnTo>
                <a:lnTo>
                  <a:pt x="87375" y="292607"/>
                </a:lnTo>
                <a:lnTo>
                  <a:pt x="80390" y="289306"/>
                </a:lnTo>
                <a:lnTo>
                  <a:pt x="73913" y="285622"/>
                </a:lnTo>
                <a:lnTo>
                  <a:pt x="67944" y="281431"/>
                </a:lnTo>
                <a:lnTo>
                  <a:pt x="61975" y="277368"/>
                </a:lnTo>
                <a:lnTo>
                  <a:pt x="55879" y="272669"/>
                </a:lnTo>
                <a:lnTo>
                  <a:pt x="50418" y="267588"/>
                </a:lnTo>
                <a:lnTo>
                  <a:pt x="45338" y="262508"/>
                </a:lnTo>
                <a:lnTo>
                  <a:pt x="40259" y="257428"/>
                </a:lnTo>
                <a:lnTo>
                  <a:pt x="35178" y="251840"/>
                </a:lnTo>
                <a:lnTo>
                  <a:pt x="30479" y="245871"/>
                </a:lnTo>
                <a:lnTo>
                  <a:pt x="26415" y="239902"/>
                </a:lnTo>
                <a:lnTo>
                  <a:pt x="22225" y="233933"/>
                </a:lnTo>
                <a:lnTo>
                  <a:pt x="18541" y="227456"/>
                </a:lnTo>
                <a:lnTo>
                  <a:pt x="15239" y="220471"/>
                </a:lnTo>
                <a:lnTo>
                  <a:pt x="12064" y="213994"/>
                </a:lnTo>
                <a:lnTo>
                  <a:pt x="9271" y="206628"/>
                </a:lnTo>
                <a:lnTo>
                  <a:pt x="6985" y="199644"/>
                </a:lnTo>
                <a:lnTo>
                  <a:pt x="4572" y="192277"/>
                </a:lnTo>
                <a:lnTo>
                  <a:pt x="3301" y="184912"/>
                </a:lnTo>
                <a:lnTo>
                  <a:pt x="1904" y="177545"/>
                </a:lnTo>
                <a:lnTo>
                  <a:pt x="888" y="169671"/>
                </a:lnTo>
                <a:lnTo>
                  <a:pt x="0" y="161797"/>
                </a:lnTo>
                <a:lnTo>
                  <a:pt x="0" y="153924"/>
                </a:lnTo>
                <a:close/>
              </a:path>
            </a:pathLst>
          </a:custGeom>
          <a:noFill/>
          <a:ln w="12175" cap="flat" cmpd="sng">
            <a:solidFill>
              <a:srgbClr val="FF9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47" name="Google Shape;47;p4"/>
          <p:cNvSpPr/>
          <p:nvPr/>
        </p:nvSpPr>
        <p:spPr>
          <a:xfrm>
            <a:off x="5527040" y="1869058"/>
            <a:ext cx="161925" cy="12319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48" name="Google Shape;48;p4"/>
          <p:cNvSpPr/>
          <p:nvPr/>
        </p:nvSpPr>
        <p:spPr>
          <a:xfrm>
            <a:off x="5451347" y="2232660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 extrusionOk="0">
                <a:moveTo>
                  <a:pt x="0" y="153923"/>
                </a:moveTo>
                <a:lnTo>
                  <a:pt x="0" y="146050"/>
                </a:lnTo>
                <a:lnTo>
                  <a:pt x="888" y="138175"/>
                </a:lnTo>
                <a:lnTo>
                  <a:pt x="1904" y="130301"/>
                </a:lnTo>
                <a:lnTo>
                  <a:pt x="3301" y="122935"/>
                </a:lnTo>
                <a:lnTo>
                  <a:pt x="4572" y="115569"/>
                </a:lnTo>
                <a:lnTo>
                  <a:pt x="6985" y="108203"/>
                </a:lnTo>
                <a:lnTo>
                  <a:pt x="9271" y="101218"/>
                </a:lnTo>
                <a:lnTo>
                  <a:pt x="12064" y="93852"/>
                </a:lnTo>
                <a:lnTo>
                  <a:pt x="15239" y="87375"/>
                </a:lnTo>
                <a:lnTo>
                  <a:pt x="18541" y="80390"/>
                </a:lnTo>
                <a:lnTo>
                  <a:pt x="22225" y="73913"/>
                </a:lnTo>
                <a:lnTo>
                  <a:pt x="26415" y="67944"/>
                </a:lnTo>
                <a:lnTo>
                  <a:pt x="30479" y="61975"/>
                </a:lnTo>
                <a:lnTo>
                  <a:pt x="35178" y="56006"/>
                </a:lnTo>
                <a:lnTo>
                  <a:pt x="40259" y="50418"/>
                </a:lnTo>
                <a:lnTo>
                  <a:pt x="45338" y="45338"/>
                </a:lnTo>
                <a:lnTo>
                  <a:pt x="50418" y="40258"/>
                </a:lnTo>
                <a:lnTo>
                  <a:pt x="55879" y="35178"/>
                </a:lnTo>
                <a:lnTo>
                  <a:pt x="61975" y="30479"/>
                </a:lnTo>
                <a:lnTo>
                  <a:pt x="67944" y="26415"/>
                </a:lnTo>
                <a:lnTo>
                  <a:pt x="73913" y="22225"/>
                </a:lnTo>
                <a:lnTo>
                  <a:pt x="80390" y="18541"/>
                </a:lnTo>
                <a:lnTo>
                  <a:pt x="87375" y="15239"/>
                </a:lnTo>
                <a:lnTo>
                  <a:pt x="93852" y="12064"/>
                </a:lnTo>
                <a:lnTo>
                  <a:pt x="101218" y="9270"/>
                </a:lnTo>
                <a:lnTo>
                  <a:pt x="108203" y="6984"/>
                </a:lnTo>
                <a:lnTo>
                  <a:pt x="115569" y="4571"/>
                </a:lnTo>
                <a:lnTo>
                  <a:pt x="122936" y="3301"/>
                </a:lnTo>
                <a:lnTo>
                  <a:pt x="130301" y="1904"/>
                </a:lnTo>
                <a:lnTo>
                  <a:pt x="138175" y="888"/>
                </a:lnTo>
                <a:lnTo>
                  <a:pt x="146050" y="0"/>
                </a:lnTo>
                <a:lnTo>
                  <a:pt x="153924" y="0"/>
                </a:lnTo>
                <a:lnTo>
                  <a:pt x="161798" y="0"/>
                </a:lnTo>
                <a:lnTo>
                  <a:pt x="169672" y="888"/>
                </a:lnTo>
                <a:lnTo>
                  <a:pt x="177546" y="1904"/>
                </a:lnTo>
                <a:lnTo>
                  <a:pt x="184912" y="3301"/>
                </a:lnTo>
                <a:lnTo>
                  <a:pt x="192277" y="4571"/>
                </a:lnTo>
                <a:lnTo>
                  <a:pt x="199643" y="6984"/>
                </a:lnTo>
                <a:lnTo>
                  <a:pt x="207010" y="9270"/>
                </a:lnTo>
                <a:lnTo>
                  <a:pt x="213994" y="12064"/>
                </a:lnTo>
                <a:lnTo>
                  <a:pt x="220472" y="15239"/>
                </a:lnTo>
                <a:lnTo>
                  <a:pt x="227456" y="18541"/>
                </a:lnTo>
                <a:lnTo>
                  <a:pt x="233934" y="22225"/>
                </a:lnTo>
                <a:lnTo>
                  <a:pt x="239902" y="26415"/>
                </a:lnTo>
                <a:lnTo>
                  <a:pt x="245872" y="30479"/>
                </a:lnTo>
                <a:lnTo>
                  <a:pt x="251967" y="35178"/>
                </a:lnTo>
                <a:lnTo>
                  <a:pt x="257428" y="40258"/>
                </a:lnTo>
                <a:lnTo>
                  <a:pt x="262509" y="45338"/>
                </a:lnTo>
                <a:lnTo>
                  <a:pt x="268097" y="50418"/>
                </a:lnTo>
                <a:lnTo>
                  <a:pt x="272668" y="56006"/>
                </a:lnTo>
                <a:lnTo>
                  <a:pt x="277367" y="61975"/>
                </a:lnTo>
                <a:lnTo>
                  <a:pt x="281431" y="67944"/>
                </a:lnTo>
                <a:lnTo>
                  <a:pt x="285623" y="73913"/>
                </a:lnTo>
                <a:lnTo>
                  <a:pt x="289305" y="80390"/>
                </a:lnTo>
                <a:lnTo>
                  <a:pt x="292607" y="87375"/>
                </a:lnTo>
                <a:lnTo>
                  <a:pt x="295782" y="93852"/>
                </a:lnTo>
                <a:lnTo>
                  <a:pt x="298576" y="101218"/>
                </a:lnTo>
                <a:lnTo>
                  <a:pt x="300863" y="108203"/>
                </a:lnTo>
                <a:lnTo>
                  <a:pt x="303275" y="115569"/>
                </a:lnTo>
                <a:lnTo>
                  <a:pt x="304546" y="122935"/>
                </a:lnTo>
                <a:lnTo>
                  <a:pt x="305942" y="130301"/>
                </a:lnTo>
                <a:lnTo>
                  <a:pt x="306959" y="138175"/>
                </a:lnTo>
                <a:lnTo>
                  <a:pt x="307848" y="146050"/>
                </a:lnTo>
                <a:lnTo>
                  <a:pt x="307848" y="153923"/>
                </a:lnTo>
                <a:lnTo>
                  <a:pt x="307848" y="161797"/>
                </a:lnTo>
                <a:lnTo>
                  <a:pt x="306959" y="169671"/>
                </a:lnTo>
                <a:lnTo>
                  <a:pt x="305942" y="177545"/>
                </a:lnTo>
                <a:lnTo>
                  <a:pt x="304546" y="184912"/>
                </a:lnTo>
                <a:lnTo>
                  <a:pt x="303275" y="192277"/>
                </a:lnTo>
                <a:lnTo>
                  <a:pt x="300863" y="199644"/>
                </a:lnTo>
                <a:lnTo>
                  <a:pt x="298576" y="206628"/>
                </a:lnTo>
                <a:lnTo>
                  <a:pt x="295782" y="213994"/>
                </a:lnTo>
                <a:lnTo>
                  <a:pt x="292607" y="220471"/>
                </a:lnTo>
                <a:lnTo>
                  <a:pt x="289305" y="227456"/>
                </a:lnTo>
                <a:lnTo>
                  <a:pt x="285623" y="233933"/>
                </a:lnTo>
                <a:lnTo>
                  <a:pt x="281431" y="239902"/>
                </a:lnTo>
                <a:lnTo>
                  <a:pt x="277367" y="245871"/>
                </a:lnTo>
                <a:lnTo>
                  <a:pt x="272668" y="251840"/>
                </a:lnTo>
                <a:lnTo>
                  <a:pt x="268097" y="257428"/>
                </a:lnTo>
                <a:lnTo>
                  <a:pt x="262509" y="262508"/>
                </a:lnTo>
                <a:lnTo>
                  <a:pt x="257428" y="267588"/>
                </a:lnTo>
                <a:lnTo>
                  <a:pt x="251967" y="272669"/>
                </a:lnTo>
                <a:lnTo>
                  <a:pt x="245872" y="277367"/>
                </a:lnTo>
                <a:lnTo>
                  <a:pt x="239902" y="281431"/>
                </a:lnTo>
                <a:lnTo>
                  <a:pt x="233934" y="285622"/>
                </a:lnTo>
                <a:lnTo>
                  <a:pt x="227456" y="289306"/>
                </a:lnTo>
                <a:lnTo>
                  <a:pt x="220472" y="292607"/>
                </a:lnTo>
                <a:lnTo>
                  <a:pt x="213994" y="295782"/>
                </a:lnTo>
                <a:lnTo>
                  <a:pt x="207010" y="298576"/>
                </a:lnTo>
                <a:lnTo>
                  <a:pt x="199643" y="300863"/>
                </a:lnTo>
                <a:lnTo>
                  <a:pt x="192277" y="303275"/>
                </a:lnTo>
                <a:lnTo>
                  <a:pt x="184912" y="304545"/>
                </a:lnTo>
                <a:lnTo>
                  <a:pt x="177546" y="305942"/>
                </a:lnTo>
                <a:lnTo>
                  <a:pt x="169672" y="306958"/>
                </a:lnTo>
                <a:lnTo>
                  <a:pt x="161798" y="307847"/>
                </a:lnTo>
                <a:lnTo>
                  <a:pt x="153924" y="307847"/>
                </a:lnTo>
                <a:lnTo>
                  <a:pt x="146050" y="307847"/>
                </a:lnTo>
                <a:lnTo>
                  <a:pt x="138175" y="306958"/>
                </a:lnTo>
                <a:lnTo>
                  <a:pt x="130301" y="305942"/>
                </a:lnTo>
                <a:lnTo>
                  <a:pt x="122936" y="304545"/>
                </a:lnTo>
                <a:lnTo>
                  <a:pt x="115569" y="303275"/>
                </a:lnTo>
                <a:lnTo>
                  <a:pt x="108203" y="300863"/>
                </a:lnTo>
                <a:lnTo>
                  <a:pt x="101218" y="298576"/>
                </a:lnTo>
                <a:lnTo>
                  <a:pt x="93852" y="295782"/>
                </a:lnTo>
                <a:lnTo>
                  <a:pt x="87375" y="292607"/>
                </a:lnTo>
                <a:lnTo>
                  <a:pt x="80390" y="289306"/>
                </a:lnTo>
                <a:lnTo>
                  <a:pt x="73913" y="285622"/>
                </a:lnTo>
                <a:lnTo>
                  <a:pt x="67944" y="281431"/>
                </a:lnTo>
                <a:lnTo>
                  <a:pt x="61975" y="277367"/>
                </a:lnTo>
                <a:lnTo>
                  <a:pt x="55879" y="272669"/>
                </a:lnTo>
                <a:lnTo>
                  <a:pt x="50418" y="267588"/>
                </a:lnTo>
                <a:lnTo>
                  <a:pt x="45338" y="262508"/>
                </a:lnTo>
                <a:lnTo>
                  <a:pt x="40259" y="257428"/>
                </a:lnTo>
                <a:lnTo>
                  <a:pt x="35178" y="251840"/>
                </a:lnTo>
                <a:lnTo>
                  <a:pt x="30479" y="245871"/>
                </a:lnTo>
                <a:lnTo>
                  <a:pt x="26415" y="239902"/>
                </a:lnTo>
                <a:lnTo>
                  <a:pt x="22225" y="233933"/>
                </a:lnTo>
                <a:lnTo>
                  <a:pt x="18541" y="227456"/>
                </a:lnTo>
                <a:lnTo>
                  <a:pt x="15239" y="220471"/>
                </a:lnTo>
                <a:lnTo>
                  <a:pt x="12064" y="213994"/>
                </a:lnTo>
                <a:lnTo>
                  <a:pt x="9271" y="206628"/>
                </a:lnTo>
                <a:lnTo>
                  <a:pt x="6985" y="199644"/>
                </a:lnTo>
                <a:lnTo>
                  <a:pt x="4572" y="192277"/>
                </a:lnTo>
                <a:lnTo>
                  <a:pt x="3301" y="184912"/>
                </a:lnTo>
                <a:lnTo>
                  <a:pt x="1904" y="177545"/>
                </a:lnTo>
                <a:lnTo>
                  <a:pt x="888" y="169671"/>
                </a:lnTo>
                <a:lnTo>
                  <a:pt x="0" y="161797"/>
                </a:lnTo>
                <a:lnTo>
                  <a:pt x="0" y="153923"/>
                </a:lnTo>
                <a:close/>
              </a:path>
            </a:pathLst>
          </a:custGeom>
          <a:noFill/>
          <a:ln w="12175" cap="flat" cmpd="sng">
            <a:solidFill>
              <a:srgbClr val="FF9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49" name="Google Shape;49;p4"/>
          <p:cNvSpPr/>
          <p:nvPr/>
        </p:nvSpPr>
        <p:spPr>
          <a:xfrm>
            <a:off x="5527040" y="2327782"/>
            <a:ext cx="161925" cy="12318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50" name="Google Shape;50;p4"/>
          <p:cNvSpPr/>
          <p:nvPr/>
        </p:nvSpPr>
        <p:spPr>
          <a:xfrm>
            <a:off x="5451347" y="2688335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 extrusionOk="0">
                <a:moveTo>
                  <a:pt x="0" y="153924"/>
                </a:moveTo>
                <a:lnTo>
                  <a:pt x="0" y="146050"/>
                </a:lnTo>
                <a:lnTo>
                  <a:pt x="888" y="138175"/>
                </a:lnTo>
                <a:lnTo>
                  <a:pt x="1904" y="130301"/>
                </a:lnTo>
                <a:lnTo>
                  <a:pt x="3301" y="122936"/>
                </a:lnTo>
                <a:lnTo>
                  <a:pt x="4572" y="115569"/>
                </a:lnTo>
                <a:lnTo>
                  <a:pt x="6985" y="108203"/>
                </a:lnTo>
                <a:lnTo>
                  <a:pt x="9271" y="101218"/>
                </a:lnTo>
                <a:lnTo>
                  <a:pt x="12064" y="93852"/>
                </a:lnTo>
                <a:lnTo>
                  <a:pt x="15239" y="87375"/>
                </a:lnTo>
                <a:lnTo>
                  <a:pt x="18541" y="80390"/>
                </a:lnTo>
                <a:lnTo>
                  <a:pt x="22225" y="73913"/>
                </a:lnTo>
                <a:lnTo>
                  <a:pt x="26415" y="67944"/>
                </a:lnTo>
                <a:lnTo>
                  <a:pt x="30479" y="61975"/>
                </a:lnTo>
                <a:lnTo>
                  <a:pt x="35178" y="56006"/>
                </a:lnTo>
                <a:lnTo>
                  <a:pt x="40259" y="50418"/>
                </a:lnTo>
                <a:lnTo>
                  <a:pt x="45338" y="45338"/>
                </a:lnTo>
                <a:lnTo>
                  <a:pt x="50418" y="40258"/>
                </a:lnTo>
                <a:lnTo>
                  <a:pt x="55879" y="35178"/>
                </a:lnTo>
                <a:lnTo>
                  <a:pt x="61975" y="30480"/>
                </a:lnTo>
                <a:lnTo>
                  <a:pt x="67944" y="26415"/>
                </a:lnTo>
                <a:lnTo>
                  <a:pt x="73913" y="22225"/>
                </a:lnTo>
                <a:lnTo>
                  <a:pt x="80390" y="18541"/>
                </a:lnTo>
                <a:lnTo>
                  <a:pt x="87375" y="15239"/>
                </a:lnTo>
                <a:lnTo>
                  <a:pt x="93852" y="12064"/>
                </a:lnTo>
                <a:lnTo>
                  <a:pt x="101218" y="9270"/>
                </a:lnTo>
                <a:lnTo>
                  <a:pt x="108203" y="6984"/>
                </a:lnTo>
                <a:lnTo>
                  <a:pt x="115569" y="4571"/>
                </a:lnTo>
                <a:lnTo>
                  <a:pt x="122936" y="3301"/>
                </a:lnTo>
                <a:lnTo>
                  <a:pt x="130301" y="1905"/>
                </a:lnTo>
                <a:lnTo>
                  <a:pt x="138175" y="888"/>
                </a:lnTo>
                <a:lnTo>
                  <a:pt x="146050" y="0"/>
                </a:lnTo>
                <a:lnTo>
                  <a:pt x="153924" y="0"/>
                </a:lnTo>
                <a:lnTo>
                  <a:pt x="161798" y="0"/>
                </a:lnTo>
                <a:lnTo>
                  <a:pt x="169672" y="888"/>
                </a:lnTo>
                <a:lnTo>
                  <a:pt x="177546" y="1905"/>
                </a:lnTo>
                <a:lnTo>
                  <a:pt x="184912" y="3301"/>
                </a:lnTo>
                <a:lnTo>
                  <a:pt x="192277" y="4571"/>
                </a:lnTo>
                <a:lnTo>
                  <a:pt x="199643" y="6984"/>
                </a:lnTo>
                <a:lnTo>
                  <a:pt x="207010" y="9270"/>
                </a:lnTo>
                <a:lnTo>
                  <a:pt x="213994" y="12064"/>
                </a:lnTo>
                <a:lnTo>
                  <a:pt x="220472" y="15239"/>
                </a:lnTo>
                <a:lnTo>
                  <a:pt x="227456" y="18541"/>
                </a:lnTo>
                <a:lnTo>
                  <a:pt x="233934" y="22225"/>
                </a:lnTo>
                <a:lnTo>
                  <a:pt x="239902" y="26415"/>
                </a:lnTo>
                <a:lnTo>
                  <a:pt x="245872" y="30480"/>
                </a:lnTo>
                <a:lnTo>
                  <a:pt x="251967" y="35178"/>
                </a:lnTo>
                <a:lnTo>
                  <a:pt x="257428" y="40258"/>
                </a:lnTo>
                <a:lnTo>
                  <a:pt x="262509" y="45338"/>
                </a:lnTo>
                <a:lnTo>
                  <a:pt x="268097" y="50418"/>
                </a:lnTo>
                <a:lnTo>
                  <a:pt x="272668" y="56006"/>
                </a:lnTo>
                <a:lnTo>
                  <a:pt x="277367" y="61975"/>
                </a:lnTo>
                <a:lnTo>
                  <a:pt x="281431" y="67944"/>
                </a:lnTo>
                <a:lnTo>
                  <a:pt x="285623" y="73913"/>
                </a:lnTo>
                <a:lnTo>
                  <a:pt x="289305" y="80390"/>
                </a:lnTo>
                <a:lnTo>
                  <a:pt x="292607" y="87375"/>
                </a:lnTo>
                <a:lnTo>
                  <a:pt x="295782" y="93852"/>
                </a:lnTo>
                <a:lnTo>
                  <a:pt x="298576" y="101218"/>
                </a:lnTo>
                <a:lnTo>
                  <a:pt x="300863" y="108203"/>
                </a:lnTo>
                <a:lnTo>
                  <a:pt x="303275" y="115569"/>
                </a:lnTo>
                <a:lnTo>
                  <a:pt x="304546" y="122936"/>
                </a:lnTo>
                <a:lnTo>
                  <a:pt x="305942" y="130301"/>
                </a:lnTo>
                <a:lnTo>
                  <a:pt x="306959" y="138175"/>
                </a:lnTo>
                <a:lnTo>
                  <a:pt x="307848" y="146050"/>
                </a:lnTo>
                <a:lnTo>
                  <a:pt x="307848" y="153924"/>
                </a:lnTo>
                <a:lnTo>
                  <a:pt x="307848" y="161797"/>
                </a:lnTo>
                <a:lnTo>
                  <a:pt x="306959" y="169671"/>
                </a:lnTo>
                <a:lnTo>
                  <a:pt x="305942" y="177545"/>
                </a:lnTo>
                <a:lnTo>
                  <a:pt x="304546" y="184912"/>
                </a:lnTo>
                <a:lnTo>
                  <a:pt x="303275" y="192277"/>
                </a:lnTo>
                <a:lnTo>
                  <a:pt x="300863" y="199644"/>
                </a:lnTo>
                <a:lnTo>
                  <a:pt x="298576" y="206628"/>
                </a:lnTo>
                <a:lnTo>
                  <a:pt x="295782" y="213994"/>
                </a:lnTo>
                <a:lnTo>
                  <a:pt x="292607" y="220471"/>
                </a:lnTo>
                <a:lnTo>
                  <a:pt x="289305" y="227456"/>
                </a:lnTo>
                <a:lnTo>
                  <a:pt x="285623" y="233933"/>
                </a:lnTo>
                <a:lnTo>
                  <a:pt x="281431" y="239902"/>
                </a:lnTo>
                <a:lnTo>
                  <a:pt x="277367" y="245871"/>
                </a:lnTo>
                <a:lnTo>
                  <a:pt x="272668" y="251840"/>
                </a:lnTo>
                <a:lnTo>
                  <a:pt x="268097" y="257428"/>
                </a:lnTo>
                <a:lnTo>
                  <a:pt x="262509" y="262508"/>
                </a:lnTo>
                <a:lnTo>
                  <a:pt x="257428" y="267588"/>
                </a:lnTo>
                <a:lnTo>
                  <a:pt x="251967" y="272669"/>
                </a:lnTo>
                <a:lnTo>
                  <a:pt x="245872" y="277368"/>
                </a:lnTo>
                <a:lnTo>
                  <a:pt x="239902" y="281431"/>
                </a:lnTo>
                <a:lnTo>
                  <a:pt x="233934" y="285622"/>
                </a:lnTo>
                <a:lnTo>
                  <a:pt x="227456" y="289306"/>
                </a:lnTo>
                <a:lnTo>
                  <a:pt x="220472" y="292607"/>
                </a:lnTo>
                <a:lnTo>
                  <a:pt x="213994" y="295782"/>
                </a:lnTo>
                <a:lnTo>
                  <a:pt x="207010" y="298576"/>
                </a:lnTo>
                <a:lnTo>
                  <a:pt x="199643" y="300863"/>
                </a:lnTo>
                <a:lnTo>
                  <a:pt x="192277" y="303275"/>
                </a:lnTo>
                <a:lnTo>
                  <a:pt x="184912" y="304545"/>
                </a:lnTo>
                <a:lnTo>
                  <a:pt x="177546" y="305943"/>
                </a:lnTo>
                <a:lnTo>
                  <a:pt x="169672" y="306958"/>
                </a:lnTo>
                <a:lnTo>
                  <a:pt x="161798" y="307847"/>
                </a:lnTo>
                <a:lnTo>
                  <a:pt x="153924" y="307847"/>
                </a:lnTo>
                <a:lnTo>
                  <a:pt x="146050" y="307847"/>
                </a:lnTo>
                <a:lnTo>
                  <a:pt x="138175" y="306958"/>
                </a:lnTo>
                <a:lnTo>
                  <a:pt x="130301" y="305943"/>
                </a:lnTo>
                <a:lnTo>
                  <a:pt x="122936" y="304545"/>
                </a:lnTo>
                <a:lnTo>
                  <a:pt x="115569" y="303275"/>
                </a:lnTo>
                <a:lnTo>
                  <a:pt x="108203" y="300863"/>
                </a:lnTo>
                <a:lnTo>
                  <a:pt x="101218" y="298576"/>
                </a:lnTo>
                <a:lnTo>
                  <a:pt x="93852" y="295782"/>
                </a:lnTo>
                <a:lnTo>
                  <a:pt x="87375" y="292607"/>
                </a:lnTo>
                <a:lnTo>
                  <a:pt x="80390" y="289306"/>
                </a:lnTo>
                <a:lnTo>
                  <a:pt x="73913" y="285622"/>
                </a:lnTo>
                <a:lnTo>
                  <a:pt x="67944" y="281431"/>
                </a:lnTo>
                <a:lnTo>
                  <a:pt x="61975" y="277368"/>
                </a:lnTo>
                <a:lnTo>
                  <a:pt x="55879" y="272669"/>
                </a:lnTo>
                <a:lnTo>
                  <a:pt x="50418" y="267588"/>
                </a:lnTo>
                <a:lnTo>
                  <a:pt x="45338" y="262508"/>
                </a:lnTo>
                <a:lnTo>
                  <a:pt x="40259" y="257428"/>
                </a:lnTo>
                <a:lnTo>
                  <a:pt x="35178" y="251840"/>
                </a:lnTo>
                <a:lnTo>
                  <a:pt x="30479" y="245871"/>
                </a:lnTo>
                <a:lnTo>
                  <a:pt x="26415" y="239902"/>
                </a:lnTo>
                <a:lnTo>
                  <a:pt x="22225" y="233933"/>
                </a:lnTo>
                <a:lnTo>
                  <a:pt x="18541" y="227456"/>
                </a:lnTo>
                <a:lnTo>
                  <a:pt x="15239" y="220471"/>
                </a:lnTo>
                <a:lnTo>
                  <a:pt x="12064" y="213994"/>
                </a:lnTo>
                <a:lnTo>
                  <a:pt x="9271" y="206628"/>
                </a:lnTo>
                <a:lnTo>
                  <a:pt x="6985" y="199644"/>
                </a:lnTo>
                <a:lnTo>
                  <a:pt x="4572" y="192277"/>
                </a:lnTo>
                <a:lnTo>
                  <a:pt x="3301" y="184912"/>
                </a:lnTo>
                <a:lnTo>
                  <a:pt x="1904" y="177545"/>
                </a:lnTo>
                <a:lnTo>
                  <a:pt x="888" y="169671"/>
                </a:lnTo>
                <a:lnTo>
                  <a:pt x="0" y="161797"/>
                </a:lnTo>
                <a:lnTo>
                  <a:pt x="0" y="153924"/>
                </a:lnTo>
                <a:close/>
              </a:path>
            </a:pathLst>
          </a:custGeom>
          <a:noFill/>
          <a:ln w="12175" cap="flat" cmpd="sng">
            <a:solidFill>
              <a:srgbClr val="FF9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51" name="Google Shape;51;p4"/>
          <p:cNvSpPr/>
          <p:nvPr/>
        </p:nvSpPr>
        <p:spPr>
          <a:xfrm>
            <a:off x="5527040" y="2783458"/>
            <a:ext cx="161925" cy="12318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52" name="Google Shape;52;p4"/>
          <p:cNvSpPr txBox="1">
            <a:spLocks noGrp="1"/>
          </p:cNvSpPr>
          <p:nvPr>
            <p:ph type="title"/>
          </p:nvPr>
        </p:nvSpPr>
        <p:spPr>
          <a:xfrm>
            <a:off x="3078225" y="126314"/>
            <a:ext cx="2987548" cy="331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>
                <a:solidFill>
                  <a:srgbClr val="3E527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body" idx="1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2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98A8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98A8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"/>
          <p:cNvSpPr txBox="1">
            <a:spLocks noGrp="1"/>
          </p:cNvSpPr>
          <p:nvPr>
            <p:ph type="sldNum" idx="12"/>
          </p:nvPr>
        </p:nvSpPr>
        <p:spPr>
          <a:xfrm>
            <a:off x="8832977" y="4694976"/>
            <a:ext cx="206375" cy="204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5400" marR="0" lvl="0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25400" marR="0" lvl="1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25400" marR="0" lvl="2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25400" marR="0" lvl="3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5400" marR="0" lvl="4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400" marR="0" lvl="5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5400" marR="0" lvl="6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25400" marR="0" lvl="7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25400" marR="0" lvl="8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"/>
          <p:cNvSpPr txBox="1">
            <a:spLocks noGrp="1"/>
          </p:cNvSpPr>
          <p:nvPr>
            <p:ph type="title"/>
          </p:nvPr>
        </p:nvSpPr>
        <p:spPr>
          <a:xfrm>
            <a:off x="3078225" y="126314"/>
            <a:ext cx="2987548" cy="331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>
                <a:solidFill>
                  <a:srgbClr val="3E527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98A8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98A8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sldNum" idx="12"/>
          </p:nvPr>
        </p:nvSpPr>
        <p:spPr>
          <a:xfrm>
            <a:off x="8832977" y="4694976"/>
            <a:ext cx="206375" cy="204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5400" marR="0" lvl="0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25400" marR="0" lvl="1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25400" marR="0" lvl="2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25400" marR="0" lvl="3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5400" marR="0" lvl="4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400" marR="0" lvl="5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5400" marR="0" lvl="6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25400" marR="0" lvl="7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25400" marR="0" lvl="8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98A8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98A8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sldNum" idx="12"/>
          </p:nvPr>
        </p:nvSpPr>
        <p:spPr>
          <a:xfrm>
            <a:off x="8832977" y="4694976"/>
            <a:ext cx="206375" cy="204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5400" marR="0" lvl="0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25400" marR="0" lvl="1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25400" marR="0" lvl="2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25400" marR="0" lvl="3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5400" marR="0" lvl="4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400" marR="0" lvl="5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5400" marR="0" lvl="6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25400" marR="0" lvl="7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25400" marR="0" lvl="8" indent="0" algn="l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1_Two Conten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/>
          <p:nvPr/>
        </p:nvSpPr>
        <p:spPr>
          <a:xfrm>
            <a:off x="6946392" y="4948428"/>
            <a:ext cx="394970" cy="131445"/>
          </a:xfrm>
          <a:custGeom>
            <a:avLst/>
            <a:gdLst/>
            <a:ahLst/>
            <a:cxnLst/>
            <a:rect l="l" t="t" r="r" b="b"/>
            <a:pathLst>
              <a:path w="394970" h="131445" extrusionOk="0">
                <a:moveTo>
                  <a:pt x="394715" y="0"/>
                </a:moveTo>
                <a:lnTo>
                  <a:pt x="0" y="0"/>
                </a:lnTo>
                <a:lnTo>
                  <a:pt x="266700" y="131064"/>
                </a:lnTo>
                <a:lnTo>
                  <a:pt x="394715" y="0"/>
                </a:lnTo>
                <a:close/>
              </a:path>
            </a:pathLst>
          </a:custGeom>
          <a:solidFill>
            <a:srgbClr val="D26E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69" name="Google Shape;69;p7"/>
          <p:cNvSpPr/>
          <p:nvPr/>
        </p:nvSpPr>
        <p:spPr>
          <a:xfrm>
            <a:off x="7775447" y="4472939"/>
            <a:ext cx="1369060" cy="173990"/>
          </a:xfrm>
          <a:custGeom>
            <a:avLst/>
            <a:gdLst/>
            <a:ahLst/>
            <a:cxnLst/>
            <a:rect l="l" t="t" r="r" b="b"/>
            <a:pathLst>
              <a:path w="1369059" h="173989" extrusionOk="0">
                <a:moveTo>
                  <a:pt x="0" y="173736"/>
                </a:moveTo>
                <a:lnTo>
                  <a:pt x="1368551" y="173736"/>
                </a:lnTo>
                <a:lnTo>
                  <a:pt x="1368551" y="0"/>
                </a:lnTo>
                <a:lnTo>
                  <a:pt x="0" y="0"/>
                </a:lnTo>
                <a:lnTo>
                  <a:pt x="0" y="173736"/>
                </a:lnTo>
                <a:close/>
              </a:path>
            </a:pathLst>
          </a:custGeom>
          <a:solidFill>
            <a:srgbClr val="C6D2E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70" name="Google Shape;70;p7"/>
          <p:cNvSpPr/>
          <p:nvPr/>
        </p:nvSpPr>
        <p:spPr>
          <a:xfrm>
            <a:off x="7775447" y="4951476"/>
            <a:ext cx="1369060" cy="192405"/>
          </a:xfrm>
          <a:custGeom>
            <a:avLst/>
            <a:gdLst/>
            <a:ahLst/>
            <a:cxnLst/>
            <a:rect l="l" t="t" r="r" b="b"/>
            <a:pathLst>
              <a:path w="1369059" h="192404" extrusionOk="0">
                <a:moveTo>
                  <a:pt x="0" y="192022"/>
                </a:moveTo>
                <a:lnTo>
                  <a:pt x="1368551" y="192022"/>
                </a:lnTo>
                <a:lnTo>
                  <a:pt x="1368551" y="0"/>
                </a:lnTo>
                <a:lnTo>
                  <a:pt x="0" y="0"/>
                </a:lnTo>
                <a:lnTo>
                  <a:pt x="0" y="192022"/>
                </a:lnTo>
                <a:close/>
              </a:path>
            </a:pathLst>
          </a:custGeom>
          <a:solidFill>
            <a:srgbClr val="C6D2E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71" name="Google Shape;71;p7"/>
          <p:cNvSpPr/>
          <p:nvPr/>
        </p:nvSpPr>
        <p:spPr>
          <a:xfrm>
            <a:off x="7106411" y="4472940"/>
            <a:ext cx="670560" cy="670560"/>
          </a:xfrm>
          <a:custGeom>
            <a:avLst/>
            <a:gdLst/>
            <a:ahLst/>
            <a:cxnLst/>
            <a:rect l="l" t="t" r="r" b="b"/>
            <a:pathLst>
              <a:path w="670559" h="670560" extrusionOk="0">
                <a:moveTo>
                  <a:pt x="670560" y="0"/>
                </a:moveTo>
                <a:lnTo>
                  <a:pt x="0" y="670559"/>
                </a:lnTo>
                <a:lnTo>
                  <a:pt x="670560" y="670559"/>
                </a:lnTo>
                <a:lnTo>
                  <a:pt x="670560" y="0"/>
                </a:lnTo>
                <a:close/>
              </a:path>
            </a:pathLst>
          </a:custGeom>
          <a:solidFill>
            <a:srgbClr val="C6D2E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72" name="Google Shape;72;p7"/>
          <p:cNvSpPr/>
          <p:nvPr/>
        </p:nvSpPr>
        <p:spPr>
          <a:xfrm>
            <a:off x="7248143" y="4646676"/>
            <a:ext cx="1896110" cy="304800"/>
          </a:xfrm>
          <a:custGeom>
            <a:avLst/>
            <a:gdLst/>
            <a:ahLst/>
            <a:cxnLst/>
            <a:rect l="l" t="t" r="r" b="b"/>
            <a:pathLst>
              <a:path w="1896109" h="304800" extrusionOk="0">
                <a:moveTo>
                  <a:pt x="0" y="304800"/>
                </a:moveTo>
                <a:lnTo>
                  <a:pt x="1895855" y="304800"/>
                </a:lnTo>
                <a:lnTo>
                  <a:pt x="189585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97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73" name="Google Shape;73;p7"/>
          <p:cNvSpPr/>
          <p:nvPr/>
        </p:nvSpPr>
        <p:spPr>
          <a:xfrm>
            <a:off x="6949440" y="4646676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 extrusionOk="0">
                <a:moveTo>
                  <a:pt x="304800" y="0"/>
                </a:moveTo>
                <a:lnTo>
                  <a:pt x="0" y="304800"/>
                </a:lnTo>
                <a:lnTo>
                  <a:pt x="304800" y="304800"/>
                </a:lnTo>
                <a:lnTo>
                  <a:pt x="304800" y="0"/>
                </a:lnTo>
                <a:close/>
              </a:path>
            </a:pathLst>
          </a:custGeom>
          <a:solidFill>
            <a:srgbClr val="FF97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74" name="Google Shape;74;p7"/>
          <p:cNvSpPr/>
          <p:nvPr/>
        </p:nvSpPr>
        <p:spPr>
          <a:xfrm>
            <a:off x="1808988" y="64007"/>
            <a:ext cx="393700" cy="131445"/>
          </a:xfrm>
          <a:custGeom>
            <a:avLst/>
            <a:gdLst/>
            <a:ahLst/>
            <a:cxnLst/>
            <a:rect l="l" t="t" r="r" b="b"/>
            <a:pathLst>
              <a:path w="393700" h="131445" extrusionOk="0">
                <a:moveTo>
                  <a:pt x="127507" y="0"/>
                </a:moveTo>
                <a:lnTo>
                  <a:pt x="0" y="131063"/>
                </a:lnTo>
                <a:lnTo>
                  <a:pt x="393192" y="131063"/>
                </a:lnTo>
                <a:lnTo>
                  <a:pt x="127507" y="0"/>
                </a:lnTo>
                <a:close/>
              </a:path>
            </a:pathLst>
          </a:custGeom>
          <a:solidFill>
            <a:srgbClr val="25314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75" name="Google Shape;75;p7"/>
          <p:cNvSpPr/>
          <p:nvPr/>
        </p:nvSpPr>
        <p:spPr>
          <a:xfrm>
            <a:off x="3047" y="0"/>
            <a:ext cx="1371600" cy="192405"/>
          </a:xfrm>
          <a:custGeom>
            <a:avLst/>
            <a:gdLst/>
            <a:ahLst/>
            <a:cxnLst/>
            <a:rect l="l" t="t" r="r" b="b"/>
            <a:pathLst>
              <a:path w="1371600" h="192405" extrusionOk="0">
                <a:moveTo>
                  <a:pt x="0" y="192024"/>
                </a:moveTo>
                <a:lnTo>
                  <a:pt x="1371600" y="192024"/>
                </a:lnTo>
                <a:lnTo>
                  <a:pt x="1371600" y="0"/>
                </a:lnTo>
                <a:lnTo>
                  <a:pt x="0" y="0"/>
                </a:lnTo>
                <a:lnTo>
                  <a:pt x="0" y="192024"/>
                </a:lnTo>
                <a:close/>
              </a:path>
            </a:pathLst>
          </a:custGeom>
          <a:solidFill>
            <a:srgbClr val="C6D2E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76" name="Google Shape;76;p7"/>
          <p:cNvSpPr/>
          <p:nvPr/>
        </p:nvSpPr>
        <p:spPr>
          <a:xfrm>
            <a:off x="3047" y="496823"/>
            <a:ext cx="1371600" cy="173990"/>
          </a:xfrm>
          <a:custGeom>
            <a:avLst/>
            <a:gdLst/>
            <a:ahLst/>
            <a:cxnLst/>
            <a:rect l="l" t="t" r="r" b="b"/>
            <a:pathLst>
              <a:path w="1371600" h="173990" extrusionOk="0">
                <a:moveTo>
                  <a:pt x="0" y="173736"/>
                </a:moveTo>
                <a:lnTo>
                  <a:pt x="1371600" y="173736"/>
                </a:lnTo>
                <a:lnTo>
                  <a:pt x="1371600" y="0"/>
                </a:lnTo>
                <a:lnTo>
                  <a:pt x="0" y="0"/>
                </a:lnTo>
                <a:lnTo>
                  <a:pt x="0" y="173736"/>
                </a:lnTo>
                <a:close/>
              </a:path>
            </a:pathLst>
          </a:custGeom>
          <a:solidFill>
            <a:srgbClr val="C6D2E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77" name="Google Shape;77;p7"/>
          <p:cNvSpPr/>
          <p:nvPr/>
        </p:nvSpPr>
        <p:spPr>
          <a:xfrm>
            <a:off x="1371600" y="0"/>
            <a:ext cx="672465" cy="670560"/>
          </a:xfrm>
          <a:custGeom>
            <a:avLst/>
            <a:gdLst/>
            <a:ahLst/>
            <a:cxnLst/>
            <a:rect l="l" t="t" r="r" b="b"/>
            <a:pathLst>
              <a:path w="672464" h="670560" extrusionOk="0">
                <a:moveTo>
                  <a:pt x="672083" y="0"/>
                </a:moveTo>
                <a:lnTo>
                  <a:pt x="0" y="0"/>
                </a:lnTo>
                <a:lnTo>
                  <a:pt x="0" y="670560"/>
                </a:lnTo>
                <a:lnTo>
                  <a:pt x="672083" y="0"/>
                </a:lnTo>
                <a:close/>
              </a:path>
            </a:pathLst>
          </a:custGeom>
          <a:solidFill>
            <a:srgbClr val="C6D2E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78" name="Google Shape;78;p7"/>
          <p:cNvSpPr/>
          <p:nvPr/>
        </p:nvSpPr>
        <p:spPr>
          <a:xfrm>
            <a:off x="0" y="192023"/>
            <a:ext cx="1902460" cy="304800"/>
          </a:xfrm>
          <a:custGeom>
            <a:avLst/>
            <a:gdLst/>
            <a:ahLst/>
            <a:cxnLst/>
            <a:rect l="l" t="t" r="r" b="b"/>
            <a:pathLst>
              <a:path w="1902460" h="304800" extrusionOk="0">
                <a:moveTo>
                  <a:pt x="0" y="304800"/>
                </a:moveTo>
                <a:lnTo>
                  <a:pt x="1901952" y="304800"/>
                </a:lnTo>
                <a:lnTo>
                  <a:pt x="1901952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3E527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79" name="Google Shape;79;p7"/>
          <p:cNvSpPr/>
          <p:nvPr/>
        </p:nvSpPr>
        <p:spPr>
          <a:xfrm>
            <a:off x="1895855" y="192023"/>
            <a:ext cx="303530" cy="304800"/>
          </a:xfrm>
          <a:custGeom>
            <a:avLst/>
            <a:gdLst/>
            <a:ahLst/>
            <a:cxnLst/>
            <a:rect l="l" t="t" r="r" b="b"/>
            <a:pathLst>
              <a:path w="303530" h="304800" extrusionOk="0">
                <a:moveTo>
                  <a:pt x="303275" y="0"/>
                </a:moveTo>
                <a:lnTo>
                  <a:pt x="0" y="0"/>
                </a:lnTo>
                <a:lnTo>
                  <a:pt x="0" y="304800"/>
                </a:lnTo>
                <a:lnTo>
                  <a:pt x="303275" y="0"/>
                </a:lnTo>
                <a:close/>
              </a:path>
            </a:pathLst>
          </a:custGeom>
          <a:solidFill>
            <a:srgbClr val="3E527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80" name="Google Shape;80;p7"/>
          <p:cNvSpPr/>
          <p:nvPr/>
        </p:nvSpPr>
        <p:spPr>
          <a:xfrm>
            <a:off x="201168" y="1775460"/>
            <a:ext cx="307975" cy="306705"/>
          </a:xfrm>
          <a:custGeom>
            <a:avLst/>
            <a:gdLst/>
            <a:ahLst/>
            <a:cxnLst/>
            <a:rect l="l" t="t" r="r" b="b"/>
            <a:pathLst>
              <a:path w="307975" h="306705" extrusionOk="0">
                <a:moveTo>
                  <a:pt x="0" y="153162"/>
                </a:moveTo>
                <a:lnTo>
                  <a:pt x="0" y="145287"/>
                </a:lnTo>
                <a:lnTo>
                  <a:pt x="927" y="137540"/>
                </a:lnTo>
                <a:lnTo>
                  <a:pt x="12026" y="93344"/>
                </a:lnTo>
                <a:lnTo>
                  <a:pt x="15252" y="86994"/>
                </a:lnTo>
                <a:lnTo>
                  <a:pt x="18503" y="80010"/>
                </a:lnTo>
                <a:lnTo>
                  <a:pt x="45300" y="45085"/>
                </a:lnTo>
                <a:lnTo>
                  <a:pt x="67957" y="26288"/>
                </a:lnTo>
                <a:lnTo>
                  <a:pt x="73964" y="22098"/>
                </a:lnTo>
                <a:lnTo>
                  <a:pt x="80429" y="18414"/>
                </a:lnTo>
                <a:lnTo>
                  <a:pt x="87363" y="15239"/>
                </a:lnTo>
                <a:lnTo>
                  <a:pt x="93827" y="11937"/>
                </a:lnTo>
                <a:lnTo>
                  <a:pt x="138201" y="888"/>
                </a:lnTo>
                <a:lnTo>
                  <a:pt x="146062" y="0"/>
                </a:lnTo>
                <a:lnTo>
                  <a:pt x="153936" y="0"/>
                </a:lnTo>
                <a:lnTo>
                  <a:pt x="161785" y="0"/>
                </a:lnTo>
                <a:lnTo>
                  <a:pt x="169646" y="888"/>
                </a:lnTo>
                <a:lnTo>
                  <a:pt x="207073" y="9270"/>
                </a:lnTo>
                <a:lnTo>
                  <a:pt x="220484" y="15239"/>
                </a:lnTo>
                <a:lnTo>
                  <a:pt x="227418" y="18414"/>
                </a:lnTo>
                <a:lnTo>
                  <a:pt x="233883" y="22098"/>
                </a:lnTo>
                <a:lnTo>
                  <a:pt x="239902" y="26288"/>
                </a:lnTo>
                <a:lnTo>
                  <a:pt x="245897" y="30352"/>
                </a:lnTo>
                <a:lnTo>
                  <a:pt x="251917" y="34925"/>
                </a:lnTo>
                <a:lnTo>
                  <a:pt x="257454" y="40004"/>
                </a:lnTo>
                <a:lnTo>
                  <a:pt x="262547" y="45085"/>
                </a:lnTo>
                <a:lnTo>
                  <a:pt x="268084" y="50164"/>
                </a:lnTo>
                <a:lnTo>
                  <a:pt x="292595" y="86994"/>
                </a:lnTo>
                <a:lnTo>
                  <a:pt x="295821" y="93344"/>
                </a:lnTo>
                <a:lnTo>
                  <a:pt x="306920" y="137540"/>
                </a:lnTo>
                <a:lnTo>
                  <a:pt x="307848" y="145287"/>
                </a:lnTo>
                <a:lnTo>
                  <a:pt x="307848" y="153162"/>
                </a:lnTo>
                <a:lnTo>
                  <a:pt x="307848" y="161035"/>
                </a:lnTo>
                <a:lnTo>
                  <a:pt x="306920" y="168782"/>
                </a:lnTo>
                <a:lnTo>
                  <a:pt x="305993" y="176656"/>
                </a:lnTo>
                <a:lnTo>
                  <a:pt x="304596" y="184022"/>
                </a:lnTo>
                <a:lnTo>
                  <a:pt x="303212" y="191388"/>
                </a:lnTo>
                <a:lnTo>
                  <a:pt x="300901" y="198627"/>
                </a:lnTo>
                <a:lnTo>
                  <a:pt x="298602" y="205612"/>
                </a:lnTo>
                <a:lnTo>
                  <a:pt x="295821" y="212978"/>
                </a:lnTo>
                <a:lnTo>
                  <a:pt x="292595" y="219328"/>
                </a:lnTo>
                <a:lnTo>
                  <a:pt x="289356" y="226313"/>
                </a:lnTo>
                <a:lnTo>
                  <a:pt x="262547" y="261238"/>
                </a:lnTo>
                <a:lnTo>
                  <a:pt x="257454" y="266319"/>
                </a:lnTo>
                <a:lnTo>
                  <a:pt x="251917" y="271398"/>
                </a:lnTo>
                <a:lnTo>
                  <a:pt x="245897" y="275970"/>
                </a:lnTo>
                <a:lnTo>
                  <a:pt x="239902" y="280034"/>
                </a:lnTo>
                <a:lnTo>
                  <a:pt x="233883" y="284225"/>
                </a:lnTo>
                <a:lnTo>
                  <a:pt x="227418" y="287908"/>
                </a:lnTo>
                <a:lnTo>
                  <a:pt x="220484" y="291083"/>
                </a:lnTo>
                <a:lnTo>
                  <a:pt x="214020" y="294385"/>
                </a:lnTo>
                <a:lnTo>
                  <a:pt x="169646" y="305434"/>
                </a:lnTo>
                <a:lnTo>
                  <a:pt x="161785" y="306323"/>
                </a:lnTo>
                <a:lnTo>
                  <a:pt x="153936" y="306323"/>
                </a:lnTo>
                <a:lnTo>
                  <a:pt x="146062" y="306323"/>
                </a:lnTo>
                <a:lnTo>
                  <a:pt x="138201" y="305434"/>
                </a:lnTo>
                <a:lnTo>
                  <a:pt x="93827" y="294385"/>
                </a:lnTo>
                <a:lnTo>
                  <a:pt x="87363" y="291083"/>
                </a:lnTo>
                <a:lnTo>
                  <a:pt x="80429" y="287908"/>
                </a:lnTo>
                <a:lnTo>
                  <a:pt x="73964" y="284225"/>
                </a:lnTo>
                <a:lnTo>
                  <a:pt x="67957" y="280034"/>
                </a:lnTo>
                <a:lnTo>
                  <a:pt x="61950" y="275970"/>
                </a:lnTo>
                <a:lnTo>
                  <a:pt x="30518" y="244728"/>
                </a:lnTo>
                <a:lnTo>
                  <a:pt x="15252" y="219328"/>
                </a:lnTo>
                <a:lnTo>
                  <a:pt x="12026" y="212978"/>
                </a:lnTo>
                <a:lnTo>
                  <a:pt x="9245" y="205612"/>
                </a:lnTo>
                <a:lnTo>
                  <a:pt x="6946" y="198627"/>
                </a:lnTo>
                <a:lnTo>
                  <a:pt x="4635" y="191388"/>
                </a:lnTo>
                <a:lnTo>
                  <a:pt x="3251" y="184022"/>
                </a:lnTo>
                <a:lnTo>
                  <a:pt x="1854" y="176656"/>
                </a:lnTo>
                <a:lnTo>
                  <a:pt x="927" y="168782"/>
                </a:lnTo>
                <a:lnTo>
                  <a:pt x="0" y="161035"/>
                </a:lnTo>
                <a:lnTo>
                  <a:pt x="0" y="153162"/>
                </a:lnTo>
                <a:close/>
              </a:path>
            </a:pathLst>
          </a:custGeom>
          <a:noFill/>
          <a:ln w="12175" cap="flat" cmpd="sng">
            <a:solidFill>
              <a:srgbClr val="FF9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81" name="Google Shape;81;p7"/>
          <p:cNvSpPr/>
          <p:nvPr/>
        </p:nvSpPr>
        <p:spPr>
          <a:xfrm>
            <a:off x="276885" y="1870075"/>
            <a:ext cx="161950" cy="122554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82" name="Google Shape;82;p7"/>
          <p:cNvSpPr/>
          <p:nvPr/>
        </p:nvSpPr>
        <p:spPr>
          <a:xfrm>
            <a:off x="201168" y="2688335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 extrusionOk="0">
                <a:moveTo>
                  <a:pt x="0" y="153924"/>
                </a:moveTo>
                <a:lnTo>
                  <a:pt x="0" y="146050"/>
                </a:lnTo>
                <a:lnTo>
                  <a:pt x="927" y="138175"/>
                </a:lnTo>
                <a:lnTo>
                  <a:pt x="1854" y="130301"/>
                </a:lnTo>
                <a:lnTo>
                  <a:pt x="3251" y="122936"/>
                </a:lnTo>
                <a:lnTo>
                  <a:pt x="4635" y="115569"/>
                </a:lnTo>
                <a:lnTo>
                  <a:pt x="6946" y="108203"/>
                </a:lnTo>
                <a:lnTo>
                  <a:pt x="9245" y="101218"/>
                </a:lnTo>
                <a:lnTo>
                  <a:pt x="12026" y="93852"/>
                </a:lnTo>
                <a:lnTo>
                  <a:pt x="15252" y="87375"/>
                </a:lnTo>
                <a:lnTo>
                  <a:pt x="18503" y="80390"/>
                </a:lnTo>
                <a:lnTo>
                  <a:pt x="22186" y="73913"/>
                </a:lnTo>
                <a:lnTo>
                  <a:pt x="26365" y="67944"/>
                </a:lnTo>
                <a:lnTo>
                  <a:pt x="30518" y="61975"/>
                </a:lnTo>
                <a:lnTo>
                  <a:pt x="61950" y="30480"/>
                </a:lnTo>
                <a:lnTo>
                  <a:pt x="67957" y="26415"/>
                </a:lnTo>
                <a:lnTo>
                  <a:pt x="73964" y="22225"/>
                </a:lnTo>
                <a:lnTo>
                  <a:pt x="80429" y="18541"/>
                </a:lnTo>
                <a:lnTo>
                  <a:pt x="87363" y="15239"/>
                </a:lnTo>
                <a:lnTo>
                  <a:pt x="93827" y="12064"/>
                </a:lnTo>
                <a:lnTo>
                  <a:pt x="101231" y="9270"/>
                </a:lnTo>
                <a:lnTo>
                  <a:pt x="108153" y="6984"/>
                </a:lnTo>
                <a:lnTo>
                  <a:pt x="115557" y="4571"/>
                </a:lnTo>
                <a:lnTo>
                  <a:pt x="122961" y="3301"/>
                </a:lnTo>
                <a:lnTo>
                  <a:pt x="130340" y="1905"/>
                </a:lnTo>
                <a:lnTo>
                  <a:pt x="138201" y="888"/>
                </a:lnTo>
                <a:lnTo>
                  <a:pt x="146062" y="0"/>
                </a:lnTo>
                <a:lnTo>
                  <a:pt x="153936" y="0"/>
                </a:lnTo>
                <a:lnTo>
                  <a:pt x="161785" y="0"/>
                </a:lnTo>
                <a:lnTo>
                  <a:pt x="169646" y="888"/>
                </a:lnTo>
                <a:lnTo>
                  <a:pt x="177507" y="1905"/>
                </a:lnTo>
                <a:lnTo>
                  <a:pt x="184886" y="3301"/>
                </a:lnTo>
                <a:lnTo>
                  <a:pt x="192290" y="4571"/>
                </a:lnTo>
                <a:lnTo>
                  <a:pt x="199694" y="6984"/>
                </a:lnTo>
                <a:lnTo>
                  <a:pt x="207073" y="9270"/>
                </a:lnTo>
                <a:lnTo>
                  <a:pt x="214020" y="12064"/>
                </a:lnTo>
                <a:lnTo>
                  <a:pt x="220484" y="15239"/>
                </a:lnTo>
                <a:lnTo>
                  <a:pt x="227418" y="18541"/>
                </a:lnTo>
                <a:lnTo>
                  <a:pt x="233883" y="22225"/>
                </a:lnTo>
                <a:lnTo>
                  <a:pt x="239902" y="26415"/>
                </a:lnTo>
                <a:lnTo>
                  <a:pt x="245897" y="30480"/>
                </a:lnTo>
                <a:lnTo>
                  <a:pt x="251917" y="35178"/>
                </a:lnTo>
                <a:lnTo>
                  <a:pt x="257454" y="40258"/>
                </a:lnTo>
                <a:lnTo>
                  <a:pt x="262547" y="45338"/>
                </a:lnTo>
                <a:lnTo>
                  <a:pt x="268084" y="50418"/>
                </a:lnTo>
                <a:lnTo>
                  <a:pt x="272719" y="56006"/>
                </a:lnTo>
                <a:lnTo>
                  <a:pt x="277329" y="61975"/>
                </a:lnTo>
                <a:lnTo>
                  <a:pt x="281482" y="67944"/>
                </a:lnTo>
                <a:lnTo>
                  <a:pt x="285661" y="73913"/>
                </a:lnTo>
                <a:lnTo>
                  <a:pt x="289356" y="80390"/>
                </a:lnTo>
                <a:lnTo>
                  <a:pt x="292595" y="87375"/>
                </a:lnTo>
                <a:lnTo>
                  <a:pt x="295821" y="93852"/>
                </a:lnTo>
                <a:lnTo>
                  <a:pt x="298602" y="101218"/>
                </a:lnTo>
                <a:lnTo>
                  <a:pt x="300901" y="108203"/>
                </a:lnTo>
                <a:lnTo>
                  <a:pt x="303212" y="115569"/>
                </a:lnTo>
                <a:lnTo>
                  <a:pt x="304596" y="122936"/>
                </a:lnTo>
                <a:lnTo>
                  <a:pt x="305993" y="130301"/>
                </a:lnTo>
                <a:lnTo>
                  <a:pt x="306920" y="138175"/>
                </a:lnTo>
                <a:lnTo>
                  <a:pt x="307848" y="146050"/>
                </a:lnTo>
                <a:lnTo>
                  <a:pt x="307848" y="153924"/>
                </a:lnTo>
                <a:lnTo>
                  <a:pt x="307848" y="161797"/>
                </a:lnTo>
                <a:lnTo>
                  <a:pt x="306920" y="169671"/>
                </a:lnTo>
                <a:lnTo>
                  <a:pt x="305993" y="177545"/>
                </a:lnTo>
                <a:lnTo>
                  <a:pt x="304596" y="184912"/>
                </a:lnTo>
                <a:lnTo>
                  <a:pt x="303212" y="192277"/>
                </a:lnTo>
                <a:lnTo>
                  <a:pt x="300901" y="199644"/>
                </a:lnTo>
                <a:lnTo>
                  <a:pt x="298602" y="206628"/>
                </a:lnTo>
                <a:lnTo>
                  <a:pt x="295821" y="213994"/>
                </a:lnTo>
                <a:lnTo>
                  <a:pt x="292595" y="220471"/>
                </a:lnTo>
                <a:lnTo>
                  <a:pt x="289356" y="227456"/>
                </a:lnTo>
                <a:lnTo>
                  <a:pt x="285661" y="233933"/>
                </a:lnTo>
                <a:lnTo>
                  <a:pt x="281482" y="239902"/>
                </a:lnTo>
                <a:lnTo>
                  <a:pt x="277329" y="245871"/>
                </a:lnTo>
                <a:lnTo>
                  <a:pt x="272719" y="251840"/>
                </a:lnTo>
                <a:lnTo>
                  <a:pt x="268084" y="257428"/>
                </a:lnTo>
                <a:lnTo>
                  <a:pt x="262547" y="262508"/>
                </a:lnTo>
                <a:lnTo>
                  <a:pt x="257454" y="267588"/>
                </a:lnTo>
                <a:lnTo>
                  <a:pt x="251917" y="272669"/>
                </a:lnTo>
                <a:lnTo>
                  <a:pt x="245897" y="277368"/>
                </a:lnTo>
                <a:lnTo>
                  <a:pt x="239902" y="281431"/>
                </a:lnTo>
                <a:lnTo>
                  <a:pt x="233883" y="285622"/>
                </a:lnTo>
                <a:lnTo>
                  <a:pt x="227418" y="289306"/>
                </a:lnTo>
                <a:lnTo>
                  <a:pt x="220484" y="292607"/>
                </a:lnTo>
                <a:lnTo>
                  <a:pt x="214020" y="295782"/>
                </a:lnTo>
                <a:lnTo>
                  <a:pt x="207073" y="298576"/>
                </a:lnTo>
                <a:lnTo>
                  <a:pt x="199694" y="300863"/>
                </a:lnTo>
                <a:lnTo>
                  <a:pt x="192290" y="303275"/>
                </a:lnTo>
                <a:lnTo>
                  <a:pt x="184886" y="304545"/>
                </a:lnTo>
                <a:lnTo>
                  <a:pt x="177507" y="305943"/>
                </a:lnTo>
                <a:lnTo>
                  <a:pt x="169646" y="306958"/>
                </a:lnTo>
                <a:lnTo>
                  <a:pt x="161785" y="307847"/>
                </a:lnTo>
                <a:lnTo>
                  <a:pt x="153936" y="307847"/>
                </a:lnTo>
                <a:lnTo>
                  <a:pt x="146062" y="307847"/>
                </a:lnTo>
                <a:lnTo>
                  <a:pt x="138201" y="306958"/>
                </a:lnTo>
                <a:lnTo>
                  <a:pt x="130340" y="305943"/>
                </a:lnTo>
                <a:lnTo>
                  <a:pt x="122961" y="304545"/>
                </a:lnTo>
                <a:lnTo>
                  <a:pt x="115557" y="303275"/>
                </a:lnTo>
                <a:lnTo>
                  <a:pt x="108153" y="300863"/>
                </a:lnTo>
                <a:lnTo>
                  <a:pt x="101231" y="298576"/>
                </a:lnTo>
                <a:lnTo>
                  <a:pt x="93827" y="295782"/>
                </a:lnTo>
                <a:lnTo>
                  <a:pt x="87363" y="292607"/>
                </a:lnTo>
                <a:lnTo>
                  <a:pt x="80429" y="289306"/>
                </a:lnTo>
                <a:lnTo>
                  <a:pt x="73964" y="285622"/>
                </a:lnTo>
                <a:lnTo>
                  <a:pt x="67957" y="281431"/>
                </a:lnTo>
                <a:lnTo>
                  <a:pt x="61950" y="277368"/>
                </a:lnTo>
                <a:lnTo>
                  <a:pt x="30518" y="245871"/>
                </a:lnTo>
                <a:lnTo>
                  <a:pt x="26365" y="239902"/>
                </a:lnTo>
                <a:lnTo>
                  <a:pt x="22186" y="233933"/>
                </a:lnTo>
                <a:lnTo>
                  <a:pt x="18503" y="227456"/>
                </a:lnTo>
                <a:lnTo>
                  <a:pt x="15252" y="220471"/>
                </a:lnTo>
                <a:lnTo>
                  <a:pt x="12026" y="213994"/>
                </a:lnTo>
                <a:lnTo>
                  <a:pt x="9245" y="206628"/>
                </a:lnTo>
                <a:lnTo>
                  <a:pt x="6946" y="199644"/>
                </a:lnTo>
                <a:lnTo>
                  <a:pt x="4635" y="192277"/>
                </a:lnTo>
                <a:lnTo>
                  <a:pt x="3251" y="184912"/>
                </a:lnTo>
                <a:lnTo>
                  <a:pt x="1854" y="177545"/>
                </a:lnTo>
                <a:lnTo>
                  <a:pt x="927" y="169671"/>
                </a:lnTo>
                <a:lnTo>
                  <a:pt x="0" y="161797"/>
                </a:lnTo>
                <a:lnTo>
                  <a:pt x="0" y="153924"/>
                </a:lnTo>
                <a:close/>
              </a:path>
            </a:pathLst>
          </a:custGeom>
          <a:noFill/>
          <a:ln w="12175" cap="flat" cmpd="sng">
            <a:solidFill>
              <a:srgbClr val="FF9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83" name="Google Shape;83;p7"/>
          <p:cNvSpPr/>
          <p:nvPr/>
        </p:nvSpPr>
        <p:spPr>
          <a:xfrm>
            <a:off x="276885" y="2783458"/>
            <a:ext cx="161950" cy="12318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201168" y="3174492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 extrusionOk="0">
                <a:moveTo>
                  <a:pt x="0" y="153924"/>
                </a:moveTo>
                <a:lnTo>
                  <a:pt x="0" y="146050"/>
                </a:lnTo>
                <a:lnTo>
                  <a:pt x="927" y="138175"/>
                </a:lnTo>
                <a:lnTo>
                  <a:pt x="1854" y="130301"/>
                </a:lnTo>
                <a:lnTo>
                  <a:pt x="3251" y="122935"/>
                </a:lnTo>
                <a:lnTo>
                  <a:pt x="4635" y="115569"/>
                </a:lnTo>
                <a:lnTo>
                  <a:pt x="6946" y="108203"/>
                </a:lnTo>
                <a:lnTo>
                  <a:pt x="9245" y="101218"/>
                </a:lnTo>
                <a:lnTo>
                  <a:pt x="12026" y="93852"/>
                </a:lnTo>
                <a:lnTo>
                  <a:pt x="15252" y="87375"/>
                </a:lnTo>
                <a:lnTo>
                  <a:pt x="18503" y="80390"/>
                </a:lnTo>
                <a:lnTo>
                  <a:pt x="22186" y="73913"/>
                </a:lnTo>
                <a:lnTo>
                  <a:pt x="26365" y="67944"/>
                </a:lnTo>
                <a:lnTo>
                  <a:pt x="30518" y="61975"/>
                </a:lnTo>
                <a:lnTo>
                  <a:pt x="61950" y="30480"/>
                </a:lnTo>
                <a:lnTo>
                  <a:pt x="67957" y="26415"/>
                </a:lnTo>
                <a:lnTo>
                  <a:pt x="73964" y="22225"/>
                </a:lnTo>
                <a:lnTo>
                  <a:pt x="80429" y="18541"/>
                </a:lnTo>
                <a:lnTo>
                  <a:pt x="87363" y="15239"/>
                </a:lnTo>
                <a:lnTo>
                  <a:pt x="93827" y="12064"/>
                </a:lnTo>
                <a:lnTo>
                  <a:pt x="101231" y="9270"/>
                </a:lnTo>
                <a:lnTo>
                  <a:pt x="108153" y="6984"/>
                </a:lnTo>
                <a:lnTo>
                  <a:pt x="115557" y="4571"/>
                </a:lnTo>
                <a:lnTo>
                  <a:pt x="122961" y="3301"/>
                </a:lnTo>
                <a:lnTo>
                  <a:pt x="130340" y="1905"/>
                </a:lnTo>
                <a:lnTo>
                  <a:pt x="138201" y="888"/>
                </a:lnTo>
                <a:lnTo>
                  <a:pt x="146062" y="0"/>
                </a:lnTo>
                <a:lnTo>
                  <a:pt x="153936" y="0"/>
                </a:lnTo>
                <a:lnTo>
                  <a:pt x="161785" y="0"/>
                </a:lnTo>
                <a:lnTo>
                  <a:pt x="169646" y="888"/>
                </a:lnTo>
                <a:lnTo>
                  <a:pt x="177507" y="1905"/>
                </a:lnTo>
                <a:lnTo>
                  <a:pt x="184886" y="3301"/>
                </a:lnTo>
                <a:lnTo>
                  <a:pt x="192290" y="4571"/>
                </a:lnTo>
                <a:lnTo>
                  <a:pt x="199694" y="6984"/>
                </a:lnTo>
                <a:lnTo>
                  <a:pt x="207073" y="9270"/>
                </a:lnTo>
                <a:lnTo>
                  <a:pt x="214020" y="12064"/>
                </a:lnTo>
                <a:lnTo>
                  <a:pt x="220484" y="15239"/>
                </a:lnTo>
                <a:lnTo>
                  <a:pt x="227418" y="18541"/>
                </a:lnTo>
                <a:lnTo>
                  <a:pt x="233883" y="22225"/>
                </a:lnTo>
                <a:lnTo>
                  <a:pt x="239902" y="26415"/>
                </a:lnTo>
                <a:lnTo>
                  <a:pt x="245897" y="30480"/>
                </a:lnTo>
                <a:lnTo>
                  <a:pt x="251917" y="35178"/>
                </a:lnTo>
                <a:lnTo>
                  <a:pt x="257454" y="40258"/>
                </a:lnTo>
                <a:lnTo>
                  <a:pt x="262547" y="45338"/>
                </a:lnTo>
                <a:lnTo>
                  <a:pt x="268084" y="50418"/>
                </a:lnTo>
                <a:lnTo>
                  <a:pt x="272719" y="56006"/>
                </a:lnTo>
                <a:lnTo>
                  <a:pt x="277329" y="61975"/>
                </a:lnTo>
                <a:lnTo>
                  <a:pt x="281482" y="67944"/>
                </a:lnTo>
                <a:lnTo>
                  <a:pt x="285661" y="73913"/>
                </a:lnTo>
                <a:lnTo>
                  <a:pt x="289356" y="80390"/>
                </a:lnTo>
                <a:lnTo>
                  <a:pt x="292595" y="87375"/>
                </a:lnTo>
                <a:lnTo>
                  <a:pt x="295821" y="93852"/>
                </a:lnTo>
                <a:lnTo>
                  <a:pt x="298602" y="101218"/>
                </a:lnTo>
                <a:lnTo>
                  <a:pt x="300901" y="108203"/>
                </a:lnTo>
                <a:lnTo>
                  <a:pt x="303212" y="115569"/>
                </a:lnTo>
                <a:lnTo>
                  <a:pt x="304596" y="122935"/>
                </a:lnTo>
                <a:lnTo>
                  <a:pt x="305993" y="130301"/>
                </a:lnTo>
                <a:lnTo>
                  <a:pt x="306920" y="138175"/>
                </a:lnTo>
                <a:lnTo>
                  <a:pt x="307848" y="146050"/>
                </a:lnTo>
                <a:lnTo>
                  <a:pt x="307848" y="153924"/>
                </a:lnTo>
                <a:lnTo>
                  <a:pt x="307848" y="161797"/>
                </a:lnTo>
                <a:lnTo>
                  <a:pt x="306920" y="169671"/>
                </a:lnTo>
                <a:lnTo>
                  <a:pt x="305993" y="177545"/>
                </a:lnTo>
                <a:lnTo>
                  <a:pt x="304596" y="184912"/>
                </a:lnTo>
                <a:lnTo>
                  <a:pt x="303212" y="192277"/>
                </a:lnTo>
                <a:lnTo>
                  <a:pt x="300901" y="199644"/>
                </a:lnTo>
                <a:lnTo>
                  <a:pt x="298602" y="206628"/>
                </a:lnTo>
                <a:lnTo>
                  <a:pt x="295821" y="213994"/>
                </a:lnTo>
                <a:lnTo>
                  <a:pt x="292595" y="220471"/>
                </a:lnTo>
                <a:lnTo>
                  <a:pt x="289356" y="227456"/>
                </a:lnTo>
                <a:lnTo>
                  <a:pt x="285661" y="233933"/>
                </a:lnTo>
                <a:lnTo>
                  <a:pt x="281482" y="239902"/>
                </a:lnTo>
                <a:lnTo>
                  <a:pt x="277329" y="245871"/>
                </a:lnTo>
                <a:lnTo>
                  <a:pt x="272719" y="251840"/>
                </a:lnTo>
                <a:lnTo>
                  <a:pt x="268084" y="257428"/>
                </a:lnTo>
                <a:lnTo>
                  <a:pt x="262547" y="262508"/>
                </a:lnTo>
                <a:lnTo>
                  <a:pt x="257454" y="267588"/>
                </a:lnTo>
                <a:lnTo>
                  <a:pt x="251917" y="272669"/>
                </a:lnTo>
                <a:lnTo>
                  <a:pt x="245897" y="277368"/>
                </a:lnTo>
                <a:lnTo>
                  <a:pt x="239902" y="281431"/>
                </a:lnTo>
                <a:lnTo>
                  <a:pt x="233883" y="285622"/>
                </a:lnTo>
                <a:lnTo>
                  <a:pt x="227418" y="289306"/>
                </a:lnTo>
                <a:lnTo>
                  <a:pt x="220484" y="292607"/>
                </a:lnTo>
                <a:lnTo>
                  <a:pt x="214020" y="295782"/>
                </a:lnTo>
                <a:lnTo>
                  <a:pt x="207073" y="298576"/>
                </a:lnTo>
                <a:lnTo>
                  <a:pt x="199694" y="300863"/>
                </a:lnTo>
                <a:lnTo>
                  <a:pt x="192290" y="303275"/>
                </a:lnTo>
                <a:lnTo>
                  <a:pt x="184886" y="304545"/>
                </a:lnTo>
                <a:lnTo>
                  <a:pt x="177507" y="305943"/>
                </a:lnTo>
                <a:lnTo>
                  <a:pt x="169646" y="306958"/>
                </a:lnTo>
                <a:lnTo>
                  <a:pt x="161785" y="307847"/>
                </a:lnTo>
                <a:lnTo>
                  <a:pt x="153936" y="307847"/>
                </a:lnTo>
                <a:lnTo>
                  <a:pt x="146062" y="307847"/>
                </a:lnTo>
                <a:lnTo>
                  <a:pt x="138201" y="306958"/>
                </a:lnTo>
                <a:lnTo>
                  <a:pt x="130340" y="305943"/>
                </a:lnTo>
                <a:lnTo>
                  <a:pt x="122961" y="304545"/>
                </a:lnTo>
                <a:lnTo>
                  <a:pt x="115557" y="303275"/>
                </a:lnTo>
                <a:lnTo>
                  <a:pt x="108153" y="300863"/>
                </a:lnTo>
                <a:lnTo>
                  <a:pt x="101231" y="298576"/>
                </a:lnTo>
                <a:lnTo>
                  <a:pt x="93827" y="295782"/>
                </a:lnTo>
                <a:lnTo>
                  <a:pt x="87363" y="292607"/>
                </a:lnTo>
                <a:lnTo>
                  <a:pt x="80429" y="289306"/>
                </a:lnTo>
                <a:lnTo>
                  <a:pt x="73964" y="285622"/>
                </a:lnTo>
                <a:lnTo>
                  <a:pt x="67957" y="281431"/>
                </a:lnTo>
                <a:lnTo>
                  <a:pt x="61950" y="277368"/>
                </a:lnTo>
                <a:lnTo>
                  <a:pt x="30518" y="245871"/>
                </a:lnTo>
                <a:lnTo>
                  <a:pt x="26365" y="239902"/>
                </a:lnTo>
                <a:lnTo>
                  <a:pt x="22186" y="233933"/>
                </a:lnTo>
                <a:lnTo>
                  <a:pt x="18503" y="227456"/>
                </a:lnTo>
                <a:lnTo>
                  <a:pt x="15252" y="220471"/>
                </a:lnTo>
                <a:lnTo>
                  <a:pt x="12026" y="213994"/>
                </a:lnTo>
                <a:lnTo>
                  <a:pt x="9245" y="206628"/>
                </a:lnTo>
                <a:lnTo>
                  <a:pt x="6946" y="199644"/>
                </a:lnTo>
                <a:lnTo>
                  <a:pt x="4635" y="192277"/>
                </a:lnTo>
                <a:lnTo>
                  <a:pt x="3251" y="184912"/>
                </a:lnTo>
                <a:lnTo>
                  <a:pt x="1854" y="177545"/>
                </a:lnTo>
                <a:lnTo>
                  <a:pt x="927" y="169671"/>
                </a:lnTo>
                <a:lnTo>
                  <a:pt x="0" y="161797"/>
                </a:lnTo>
                <a:lnTo>
                  <a:pt x="0" y="153924"/>
                </a:lnTo>
                <a:close/>
              </a:path>
            </a:pathLst>
          </a:custGeom>
          <a:noFill/>
          <a:ln w="12175" cap="flat" cmpd="sng">
            <a:solidFill>
              <a:srgbClr val="FF9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85" name="Google Shape;85;p7"/>
          <p:cNvSpPr/>
          <p:nvPr/>
        </p:nvSpPr>
        <p:spPr>
          <a:xfrm>
            <a:off x="276885" y="3269615"/>
            <a:ext cx="161950" cy="12318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86" name="Google Shape;86;p7"/>
          <p:cNvSpPr/>
          <p:nvPr/>
        </p:nvSpPr>
        <p:spPr>
          <a:xfrm>
            <a:off x="5451347" y="1773935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 extrusionOk="0">
                <a:moveTo>
                  <a:pt x="0" y="153924"/>
                </a:moveTo>
                <a:lnTo>
                  <a:pt x="0" y="146050"/>
                </a:lnTo>
                <a:lnTo>
                  <a:pt x="888" y="138175"/>
                </a:lnTo>
                <a:lnTo>
                  <a:pt x="1904" y="130301"/>
                </a:lnTo>
                <a:lnTo>
                  <a:pt x="3301" y="122936"/>
                </a:lnTo>
                <a:lnTo>
                  <a:pt x="4572" y="115569"/>
                </a:lnTo>
                <a:lnTo>
                  <a:pt x="6985" y="108203"/>
                </a:lnTo>
                <a:lnTo>
                  <a:pt x="9271" y="101218"/>
                </a:lnTo>
                <a:lnTo>
                  <a:pt x="12064" y="93852"/>
                </a:lnTo>
                <a:lnTo>
                  <a:pt x="15239" y="87375"/>
                </a:lnTo>
                <a:lnTo>
                  <a:pt x="18541" y="80390"/>
                </a:lnTo>
                <a:lnTo>
                  <a:pt x="22225" y="73913"/>
                </a:lnTo>
                <a:lnTo>
                  <a:pt x="26415" y="67944"/>
                </a:lnTo>
                <a:lnTo>
                  <a:pt x="30479" y="61975"/>
                </a:lnTo>
                <a:lnTo>
                  <a:pt x="35178" y="56006"/>
                </a:lnTo>
                <a:lnTo>
                  <a:pt x="40259" y="50418"/>
                </a:lnTo>
                <a:lnTo>
                  <a:pt x="45338" y="45338"/>
                </a:lnTo>
                <a:lnTo>
                  <a:pt x="50418" y="40259"/>
                </a:lnTo>
                <a:lnTo>
                  <a:pt x="55879" y="35178"/>
                </a:lnTo>
                <a:lnTo>
                  <a:pt x="61975" y="30479"/>
                </a:lnTo>
                <a:lnTo>
                  <a:pt x="67944" y="26415"/>
                </a:lnTo>
                <a:lnTo>
                  <a:pt x="73913" y="22225"/>
                </a:lnTo>
                <a:lnTo>
                  <a:pt x="80390" y="18541"/>
                </a:lnTo>
                <a:lnTo>
                  <a:pt x="87375" y="15239"/>
                </a:lnTo>
                <a:lnTo>
                  <a:pt x="93852" y="12064"/>
                </a:lnTo>
                <a:lnTo>
                  <a:pt x="101218" y="9271"/>
                </a:lnTo>
                <a:lnTo>
                  <a:pt x="108203" y="6985"/>
                </a:lnTo>
                <a:lnTo>
                  <a:pt x="115569" y="4572"/>
                </a:lnTo>
                <a:lnTo>
                  <a:pt x="122936" y="3301"/>
                </a:lnTo>
                <a:lnTo>
                  <a:pt x="130301" y="1904"/>
                </a:lnTo>
                <a:lnTo>
                  <a:pt x="138175" y="888"/>
                </a:lnTo>
                <a:lnTo>
                  <a:pt x="146050" y="0"/>
                </a:lnTo>
                <a:lnTo>
                  <a:pt x="153924" y="0"/>
                </a:lnTo>
                <a:lnTo>
                  <a:pt x="161798" y="0"/>
                </a:lnTo>
                <a:lnTo>
                  <a:pt x="169672" y="888"/>
                </a:lnTo>
                <a:lnTo>
                  <a:pt x="177546" y="1904"/>
                </a:lnTo>
                <a:lnTo>
                  <a:pt x="184912" y="3301"/>
                </a:lnTo>
                <a:lnTo>
                  <a:pt x="192277" y="4572"/>
                </a:lnTo>
                <a:lnTo>
                  <a:pt x="199643" y="6985"/>
                </a:lnTo>
                <a:lnTo>
                  <a:pt x="207010" y="9271"/>
                </a:lnTo>
                <a:lnTo>
                  <a:pt x="213994" y="12064"/>
                </a:lnTo>
                <a:lnTo>
                  <a:pt x="220472" y="15239"/>
                </a:lnTo>
                <a:lnTo>
                  <a:pt x="227456" y="18541"/>
                </a:lnTo>
                <a:lnTo>
                  <a:pt x="233934" y="22225"/>
                </a:lnTo>
                <a:lnTo>
                  <a:pt x="239902" y="26415"/>
                </a:lnTo>
                <a:lnTo>
                  <a:pt x="245872" y="30479"/>
                </a:lnTo>
                <a:lnTo>
                  <a:pt x="251967" y="35178"/>
                </a:lnTo>
                <a:lnTo>
                  <a:pt x="257428" y="40259"/>
                </a:lnTo>
                <a:lnTo>
                  <a:pt x="262509" y="45338"/>
                </a:lnTo>
                <a:lnTo>
                  <a:pt x="268097" y="50418"/>
                </a:lnTo>
                <a:lnTo>
                  <a:pt x="272668" y="56006"/>
                </a:lnTo>
                <a:lnTo>
                  <a:pt x="277367" y="61975"/>
                </a:lnTo>
                <a:lnTo>
                  <a:pt x="281431" y="67944"/>
                </a:lnTo>
                <a:lnTo>
                  <a:pt x="285623" y="73913"/>
                </a:lnTo>
                <a:lnTo>
                  <a:pt x="289305" y="80390"/>
                </a:lnTo>
                <a:lnTo>
                  <a:pt x="292607" y="87375"/>
                </a:lnTo>
                <a:lnTo>
                  <a:pt x="295782" y="93852"/>
                </a:lnTo>
                <a:lnTo>
                  <a:pt x="298576" y="101218"/>
                </a:lnTo>
                <a:lnTo>
                  <a:pt x="300863" y="108203"/>
                </a:lnTo>
                <a:lnTo>
                  <a:pt x="303275" y="115569"/>
                </a:lnTo>
                <a:lnTo>
                  <a:pt x="304546" y="122936"/>
                </a:lnTo>
                <a:lnTo>
                  <a:pt x="305942" y="130301"/>
                </a:lnTo>
                <a:lnTo>
                  <a:pt x="306959" y="138175"/>
                </a:lnTo>
                <a:lnTo>
                  <a:pt x="307848" y="146050"/>
                </a:lnTo>
                <a:lnTo>
                  <a:pt x="307848" y="153924"/>
                </a:lnTo>
                <a:lnTo>
                  <a:pt x="307848" y="161797"/>
                </a:lnTo>
                <a:lnTo>
                  <a:pt x="306959" y="169671"/>
                </a:lnTo>
                <a:lnTo>
                  <a:pt x="305942" y="177545"/>
                </a:lnTo>
                <a:lnTo>
                  <a:pt x="304546" y="184912"/>
                </a:lnTo>
                <a:lnTo>
                  <a:pt x="303275" y="192277"/>
                </a:lnTo>
                <a:lnTo>
                  <a:pt x="300863" y="199644"/>
                </a:lnTo>
                <a:lnTo>
                  <a:pt x="298576" y="206628"/>
                </a:lnTo>
                <a:lnTo>
                  <a:pt x="295782" y="213994"/>
                </a:lnTo>
                <a:lnTo>
                  <a:pt x="292607" y="220471"/>
                </a:lnTo>
                <a:lnTo>
                  <a:pt x="289305" y="227456"/>
                </a:lnTo>
                <a:lnTo>
                  <a:pt x="285623" y="233933"/>
                </a:lnTo>
                <a:lnTo>
                  <a:pt x="281431" y="239902"/>
                </a:lnTo>
                <a:lnTo>
                  <a:pt x="277367" y="245871"/>
                </a:lnTo>
                <a:lnTo>
                  <a:pt x="272668" y="251840"/>
                </a:lnTo>
                <a:lnTo>
                  <a:pt x="268097" y="257428"/>
                </a:lnTo>
                <a:lnTo>
                  <a:pt x="262509" y="262508"/>
                </a:lnTo>
                <a:lnTo>
                  <a:pt x="257428" y="267588"/>
                </a:lnTo>
                <a:lnTo>
                  <a:pt x="251967" y="272669"/>
                </a:lnTo>
                <a:lnTo>
                  <a:pt x="245872" y="277368"/>
                </a:lnTo>
                <a:lnTo>
                  <a:pt x="239902" y="281431"/>
                </a:lnTo>
                <a:lnTo>
                  <a:pt x="233934" y="285622"/>
                </a:lnTo>
                <a:lnTo>
                  <a:pt x="227456" y="289306"/>
                </a:lnTo>
                <a:lnTo>
                  <a:pt x="220472" y="292607"/>
                </a:lnTo>
                <a:lnTo>
                  <a:pt x="213994" y="295782"/>
                </a:lnTo>
                <a:lnTo>
                  <a:pt x="207010" y="298576"/>
                </a:lnTo>
                <a:lnTo>
                  <a:pt x="199643" y="300863"/>
                </a:lnTo>
                <a:lnTo>
                  <a:pt x="192277" y="303275"/>
                </a:lnTo>
                <a:lnTo>
                  <a:pt x="184912" y="304545"/>
                </a:lnTo>
                <a:lnTo>
                  <a:pt x="177546" y="305943"/>
                </a:lnTo>
                <a:lnTo>
                  <a:pt x="169672" y="306958"/>
                </a:lnTo>
                <a:lnTo>
                  <a:pt x="161798" y="307847"/>
                </a:lnTo>
                <a:lnTo>
                  <a:pt x="153924" y="307847"/>
                </a:lnTo>
                <a:lnTo>
                  <a:pt x="146050" y="307847"/>
                </a:lnTo>
                <a:lnTo>
                  <a:pt x="138175" y="306958"/>
                </a:lnTo>
                <a:lnTo>
                  <a:pt x="130301" y="305943"/>
                </a:lnTo>
                <a:lnTo>
                  <a:pt x="122936" y="304545"/>
                </a:lnTo>
                <a:lnTo>
                  <a:pt x="115569" y="303275"/>
                </a:lnTo>
                <a:lnTo>
                  <a:pt x="108203" y="300863"/>
                </a:lnTo>
                <a:lnTo>
                  <a:pt x="101218" y="298576"/>
                </a:lnTo>
                <a:lnTo>
                  <a:pt x="93852" y="295782"/>
                </a:lnTo>
                <a:lnTo>
                  <a:pt x="87375" y="292607"/>
                </a:lnTo>
                <a:lnTo>
                  <a:pt x="80390" y="289306"/>
                </a:lnTo>
                <a:lnTo>
                  <a:pt x="73913" y="285622"/>
                </a:lnTo>
                <a:lnTo>
                  <a:pt x="67944" y="281431"/>
                </a:lnTo>
                <a:lnTo>
                  <a:pt x="61975" y="277368"/>
                </a:lnTo>
                <a:lnTo>
                  <a:pt x="55879" y="272669"/>
                </a:lnTo>
                <a:lnTo>
                  <a:pt x="50418" y="267588"/>
                </a:lnTo>
                <a:lnTo>
                  <a:pt x="45338" y="262508"/>
                </a:lnTo>
                <a:lnTo>
                  <a:pt x="40259" y="257428"/>
                </a:lnTo>
                <a:lnTo>
                  <a:pt x="35178" y="251840"/>
                </a:lnTo>
                <a:lnTo>
                  <a:pt x="30479" y="245871"/>
                </a:lnTo>
                <a:lnTo>
                  <a:pt x="26415" y="239902"/>
                </a:lnTo>
                <a:lnTo>
                  <a:pt x="22225" y="233933"/>
                </a:lnTo>
                <a:lnTo>
                  <a:pt x="18541" y="227456"/>
                </a:lnTo>
                <a:lnTo>
                  <a:pt x="15239" y="220471"/>
                </a:lnTo>
                <a:lnTo>
                  <a:pt x="12064" y="213994"/>
                </a:lnTo>
                <a:lnTo>
                  <a:pt x="9271" y="206628"/>
                </a:lnTo>
                <a:lnTo>
                  <a:pt x="6985" y="199644"/>
                </a:lnTo>
                <a:lnTo>
                  <a:pt x="4572" y="192277"/>
                </a:lnTo>
                <a:lnTo>
                  <a:pt x="3301" y="184912"/>
                </a:lnTo>
                <a:lnTo>
                  <a:pt x="1904" y="177545"/>
                </a:lnTo>
                <a:lnTo>
                  <a:pt x="888" y="169671"/>
                </a:lnTo>
                <a:lnTo>
                  <a:pt x="0" y="161797"/>
                </a:lnTo>
                <a:lnTo>
                  <a:pt x="0" y="153924"/>
                </a:lnTo>
                <a:close/>
              </a:path>
            </a:pathLst>
          </a:custGeom>
          <a:noFill/>
          <a:ln w="12175" cap="flat" cmpd="sng">
            <a:solidFill>
              <a:srgbClr val="FF9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87" name="Google Shape;87;p7"/>
          <p:cNvSpPr/>
          <p:nvPr/>
        </p:nvSpPr>
        <p:spPr>
          <a:xfrm>
            <a:off x="5527040" y="1869058"/>
            <a:ext cx="161925" cy="12319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88" name="Google Shape;88;p7"/>
          <p:cNvSpPr/>
          <p:nvPr/>
        </p:nvSpPr>
        <p:spPr>
          <a:xfrm>
            <a:off x="5451347" y="2232660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 extrusionOk="0">
                <a:moveTo>
                  <a:pt x="0" y="153923"/>
                </a:moveTo>
                <a:lnTo>
                  <a:pt x="0" y="146050"/>
                </a:lnTo>
                <a:lnTo>
                  <a:pt x="888" y="138175"/>
                </a:lnTo>
                <a:lnTo>
                  <a:pt x="1904" y="130301"/>
                </a:lnTo>
                <a:lnTo>
                  <a:pt x="3301" y="122935"/>
                </a:lnTo>
                <a:lnTo>
                  <a:pt x="4572" y="115569"/>
                </a:lnTo>
                <a:lnTo>
                  <a:pt x="6985" y="108203"/>
                </a:lnTo>
                <a:lnTo>
                  <a:pt x="9271" y="101218"/>
                </a:lnTo>
                <a:lnTo>
                  <a:pt x="12064" y="93852"/>
                </a:lnTo>
                <a:lnTo>
                  <a:pt x="15239" y="87375"/>
                </a:lnTo>
                <a:lnTo>
                  <a:pt x="18541" y="80390"/>
                </a:lnTo>
                <a:lnTo>
                  <a:pt x="22225" y="73913"/>
                </a:lnTo>
                <a:lnTo>
                  <a:pt x="26415" y="67944"/>
                </a:lnTo>
                <a:lnTo>
                  <a:pt x="30479" y="61975"/>
                </a:lnTo>
                <a:lnTo>
                  <a:pt x="35178" y="56006"/>
                </a:lnTo>
                <a:lnTo>
                  <a:pt x="40259" y="50418"/>
                </a:lnTo>
                <a:lnTo>
                  <a:pt x="45338" y="45338"/>
                </a:lnTo>
                <a:lnTo>
                  <a:pt x="50418" y="40258"/>
                </a:lnTo>
                <a:lnTo>
                  <a:pt x="55879" y="35178"/>
                </a:lnTo>
                <a:lnTo>
                  <a:pt x="61975" y="30479"/>
                </a:lnTo>
                <a:lnTo>
                  <a:pt x="67944" y="26415"/>
                </a:lnTo>
                <a:lnTo>
                  <a:pt x="73913" y="22225"/>
                </a:lnTo>
                <a:lnTo>
                  <a:pt x="80390" y="18541"/>
                </a:lnTo>
                <a:lnTo>
                  <a:pt x="87375" y="15239"/>
                </a:lnTo>
                <a:lnTo>
                  <a:pt x="93852" y="12064"/>
                </a:lnTo>
                <a:lnTo>
                  <a:pt x="101218" y="9270"/>
                </a:lnTo>
                <a:lnTo>
                  <a:pt x="108203" y="6984"/>
                </a:lnTo>
                <a:lnTo>
                  <a:pt x="115569" y="4571"/>
                </a:lnTo>
                <a:lnTo>
                  <a:pt x="122936" y="3301"/>
                </a:lnTo>
                <a:lnTo>
                  <a:pt x="130301" y="1904"/>
                </a:lnTo>
                <a:lnTo>
                  <a:pt x="138175" y="888"/>
                </a:lnTo>
                <a:lnTo>
                  <a:pt x="146050" y="0"/>
                </a:lnTo>
                <a:lnTo>
                  <a:pt x="153924" y="0"/>
                </a:lnTo>
                <a:lnTo>
                  <a:pt x="161798" y="0"/>
                </a:lnTo>
                <a:lnTo>
                  <a:pt x="169672" y="888"/>
                </a:lnTo>
                <a:lnTo>
                  <a:pt x="177546" y="1904"/>
                </a:lnTo>
                <a:lnTo>
                  <a:pt x="184912" y="3301"/>
                </a:lnTo>
                <a:lnTo>
                  <a:pt x="192277" y="4571"/>
                </a:lnTo>
                <a:lnTo>
                  <a:pt x="199643" y="6984"/>
                </a:lnTo>
                <a:lnTo>
                  <a:pt x="207010" y="9270"/>
                </a:lnTo>
                <a:lnTo>
                  <a:pt x="213994" y="12064"/>
                </a:lnTo>
                <a:lnTo>
                  <a:pt x="220472" y="15239"/>
                </a:lnTo>
                <a:lnTo>
                  <a:pt x="227456" y="18541"/>
                </a:lnTo>
                <a:lnTo>
                  <a:pt x="233934" y="22225"/>
                </a:lnTo>
                <a:lnTo>
                  <a:pt x="239902" y="26415"/>
                </a:lnTo>
                <a:lnTo>
                  <a:pt x="245872" y="30479"/>
                </a:lnTo>
                <a:lnTo>
                  <a:pt x="251967" y="35178"/>
                </a:lnTo>
                <a:lnTo>
                  <a:pt x="257428" y="40258"/>
                </a:lnTo>
                <a:lnTo>
                  <a:pt x="262509" y="45338"/>
                </a:lnTo>
                <a:lnTo>
                  <a:pt x="268097" y="50418"/>
                </a:lnTo>
                <a:lnTo>
                  <a:pt x="272668" y="56006"/>
                </a:lnTo>
                <a:lnTo>
                  <a:pt x="277367" y="61975"/>
                </a:lnTo>
                <a:lnTo>
                  <a:pt x="281431" y="67944"/>
                </a:lnTo>
                <a:lnTo>
                  <a:pt x="285623" y="73913"/>
                </a:lnTo>
                <a:lnTo>
                  <a:pt x="289305" y="80390"/>
                </a:lnTo>
                <a:lnTo>
                  <a:pt x="292607" y="87375"/>
                </a:lnTo>
                <a:lnTo>
                  <a:pt x="295782" y="93852"/>
                </a:lnTo>
                <a:lnTo>
                  <a:pt x="298576" y="101218"/>
                </a:lnTo>
                <a:lnTo>
                  <a:pt x="300863" y="108203"/>
                </a:lnTo>
                <a:lnTo>
                  <a:pt x="303275" y="115569"/>
                </a:lnTo>
                <a:lnTo>
                  <a:pt x="304546" y="122935"/>
                </a:lnTo>
                <a:lnTo>
                  <a:pt x="305942" y="130301"/>
                </a:lnTo>
                <a:lnTo>
                  <a:pt x="306959" y="138175"/>
                </a:lnTo>
                <a:lnTo>
                  <a:pt x="307848" y="146050"/>
                </a:lnTo>
                <a:lnTo>
                  <a:pt x="307848" y="153923"/>
                </a:lnTo>
                <a:lnTo>
                  <a:pt x="307848" y="161797"/>
                </a:lnTo>
                <a:lnTo>
                  <a:pt x="306959" y="169671"/>
                </a:lnTo>
                <a:lnTo>
                  <a:pt x="305942" y="177545"/>
                </a:lnTo>
                <a:lnTo>
                  <a:pt x="304546" y="184912"/>
                </a:lnTo>
                <a:lnTo>
                  <a:pt x="303275" y="192277"/>
                </a:lnTo>
                <a:lnTo>
                  <a:pt x="300863" y="199644"/>
                </a:lnTo>
                <a:lnTo>
                  <a:pt x="298576" y="206628"/>
                </a:lnTo>
                <a:lnTo>
                  <a:pt x="295782" y="213994"/>
                </a:lnTo>
                <a:lnTo>
                  <a:pt x="292607" y="220471"/>
                </a:lnTo>
                <a:lnTo>
                  <a:pt x="289305" y="227456"/>
                </a:lnTo>
                <a:lnTo>
                  <a:pt x="285623" y="233933"/>
                </a:lnTo>
                <a:lnTo>
                  <a:pt x="281431" y="239902"/>
                </a:lnTo>
                <a:lnTo>
                  <a:pt x="277367" y="245871"/>
                </a:lnTo>
                <a:lnTo>
                  <a:pt x="272668" y="251840"/>
                </a:lnTo>
                <a:lnTo>
                  <a:pt x="268097" y="257428"/>
                </a:lnTo>
                <a:lnTo>
                  <a:pt x="262509" y="262508"/>
                </a:lnTo>
                <a:lnTo>
                  <a:pt x="257428" y="267588"/>
                </a:lnTo>
                <a:lnTo>
                  <a:pt x="251967" y="272669"/>
                </a:lnTo>
                <a:lnTo>
                  <a:pt x="245872" y="277367"/>
                </a:lnTo>
                <a:lnTo>
                  <a:pt x="239902" y="281431"/>
                </a:lnTo>
                <a:lnTo>
                  <a:pt x="233934" y="285622"/>
                </a:lnTo>
                <a:lnTo>
                  <a:pt x="227456" y="289306"/>
                </a:lnTo>
                <a:lnTo>
                  <a:pt x="220472" y="292607"/>
                </a:lnTo>
                <a:lnTo>
                  <a:pt x="213994" y="295782"/>
                </a:lnTo>
                <a:lnTo>
                  <a:pt x="207010" y="298576"/>
                </a:lnTo>
                <a:lnTo>
                  <a:pt x="199643" y="300863"/>
                </a:lnTo>
                <a:lnTo>
                  <a:pt x="192277" y="303275"/>
                </a:lnTo>
                <a:lnTo>
                  <a:pt x="184912" y="304545"/>
                </a:lnTo>
                <a:lnTo>
                  <a:pt x="177546" y="305942"/>
                </a:lnTo>
                <a:lnTo>
                  <a:pt x="169672" y="306958"/>
                </a:lnTo>
                <a:lnTo>
                  <a:pt x="161798" y="307847"/>
                </a:lnTo>
                <a:lnTo>
                  <a:pt x="153924" y="307847"/>
                </a:lnTo>
                <a:lnTo>
                  <a:pt x="146050" y="307847"/>
                </a:lnTo>
                <a:lnTo>
                  <a:pt x="138175" y="306958"/>
                </a:lnTo>
                <a:lnTo>
                  <a:pt x="130301" y="305942"/>
                </a:lnTo>
                <a:lnTo>
                  <a:pt x="122936" y="304545"/>
                </a:lnTo>
                <a:lnTo>
                  <a:pt x="115569" y="303275"/>
                </a:lnTo>
                <a:lnTo>
                  <a:pt x="108203" y="300863"/>
                </a:lnTo>
                <a:lnTo>
                  <a:pt x="101218" y="298576"/>
                </a:lnTo>
                <a:lnTo>
                  <a:pt x="93852" y="295782"/>
                </a:lnTo>
                <a:lnTo>
                  <a:pt x="87375" y="292607"/>
                </a:lnTo>
                <a:lnTo>
                  <a:pt x="80390" y="289306"/>
                </a:lnTo>
                <a:lnTo>
                  <a:pt x="73913" y="285622"/>
                </a:lnTo>
                <a:lnTo>
                  <a:pt x="67944" y="281431"/>
                </a:lnTo>
                <a:lnTo>
                  <a:pt x="61975" y="277367"/>
                </a:lnTo>
                <a:lnTo>
                  <a:pt x="55879" y="272669"/>
                </a:lnTo>
                <a:lnTo>
                  <a:pt x="50418" y="267588"/>
                </a:lnTo>
                <a:lnTo>
                  <a:pt x="45338" y="262508"/>
                </a:lnTo>
                <a:lnTo>
                  <a:pt x="40259" y="257428"/>
                </a:lnTo>
                <a:lnTo>
                  <a:pt x="35178" y="251840"/>
                </a:lnTo>
                <a:lnTo>
                  <a:pt x="30479" y="245871"/>
                </a:lnTo>
                <a:lnTo>
                  <a:pt x="26415" y="239902"/>
                </a:lnTo>
                <a:lnTo>
                  <a:pt x="22225" y="233933"/>
                </a:lnTo>
                <a:lnTo>
                  <a:pt x="18541" y="227456"/>
                </a:lnTo>
                <a:lnTo>
                  <a:pt x="15239" y="220471"/>
                </a:lnTo>
                <a:lnTo>
                  <a:pt x="12064" y="213994"/>
                </a:lnTo>
                <a:lnTo>
                  <a:pt x="9271" y="206628"/>
                </a:lnTo>
                <a:lnTo>
                  <a:pt x="6985" y="199644"/>
                </a:lnTo>
                <a:lnTo>
                  <a:pt x="4572" y="192277"/>
                </a:lnTo>
                <a:lnTo>
                  <a:pt x="3301" y="184912"/>
                </a:lnTo>
                <a:lnTo>
                  <a:pt x="1904" y="177545"/>
                </a:lnTo>
                <a:lnTo>
                  <a:pt x="888" y="169671"/>
                </a:lnTo>
                <a:lnTo>
                  <a:pt x="0" y="161797"/>
                </a:lnTo>
                <a:lnTo>
                  <a:pt x="0" y="153923"/>
                </a:lnTo>
                <a:close/>
              </a:path>
            </a:pathLst>
          </a:custGeom>
          <a:noFill/>
          <a:ln w="12175" cap="flat" cmpd="sng">
            <a:solidFill>
              <a:srgbClr val="FF9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89" name="Google Shape;89;p7"/>
          <p:cNvSpPr/>
          <p:nvPr/>
        </p:nvSpPr>
        <p:spPr>
          <a:xfrm>
            <a:off x="5527040" y="2327782"/>
            <a:ext cx="161925" cy="12318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90" name="Google Shape;90;p7"/>
          <p:cNvSpPr/>
          <p:nvPr/>
        </p:nvSpPr>
        <p:spPr>
          <a:xfrm>
            <a:off x="5451347" y="2688335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 extrusionOk="0">
                <a:moveTo>
                  <a:pt x="0" y="153924"/>
                </a:moveTo>
                <a:lnTo>
                  <a:pt x="0" y="146050"/>
                </a:lnTo>
                <a:lnTo>
                  <a:pt x="888" y="138175"/>
                </a:lnTo>
                <a:lnTo>
                  <a:pt x="1904" y="130301"/>
                </a:lnTo>
                <a:lnTo>
                  <a:pt x="3301" y="122936"/>
                </a:lnTo>
                <a:lnTo>
                  <a:pt x="4572" y="115569"/>
                </a:lnTo>
                <a:lnTo>
                  <a:pt x="6985" y="108203"/>
                </a:lnTo>
                <a:lnTo>
                  <a:pt x="9271" y="101218"/>
                </a:lnTo>
                <a:lnTo>
                  <a:pt x="12064" y="93852"/>
                </a:lnTo>
                <a:lnTo>
                  <a:pt x="15239" y="87375"/>
                </a:lnTo>
                <a:lnTo>
                  <a:pt x="18541" y="80390"/>
                </a:lnTo>
                <a:lnTo>
                  <a:pt x="22225" y="73913"/>
                </a:lnTo>
                <a:lnTo>
                  <a:pt x="26415" y="67944"/>
                </a:lnTo>
                <a:lnTo>
                  <a:pt x="30479" y="61975"/>
                </a:lnTo>
                <a:lnTo>
                  <a:pt x="35178" y="56006"/>
                </a:lnTo>
                <a:lnTo>
                  <a:pt x="40259" y="50418"/>
                </a:lnTo>
                <a:lnTo>
                  <a:pt x="45338" y="45338"/>
                </a:lnTo>
                <a:lnTo>
                  <a:pt x="50418" y="40258"/>
                </a:lnTo>
                <a:lnTo>
                  <a:pt x="55879" y="35178"/>
                </a:lnTo>
                <a:lnTo>
                  <a:pt x="61975" y="30480"/>
                </a:lnTo>
                <a:lnTo>
                  <a:pt x="67944" y="26415"/>
                </a:lnTo>
                <a:lnTo>
                  <a:pt x="73913" y="22225"/>
                </a:lnTo>
                <a:lnTo>
                  <a:pt x="80390" y="18541"/>
                </a:lnTo>
                <a:lnTo>
                  <a:pt x="87375" y="15239"/>
                </a:lnTo>
                <a:lnTo>
                  <a:pt x="93852" y="12064"/>
                </a:lnTo>
                <a:lnTo>
                  <a:pt x="101218" y="9270"/>
                </a:lnTo>
                <a:lnTo>
                  <a:pt x="108203" y="6984"/>
                </a:lnTo>
                <a:lnTo>
                  <a:pt x="115569" y="4571"/>
                </a:lnTo>
                <a:lnTo>
                  <a:pt x="122936" y="3301"/>
                </a:lnTo>
                <a:lnTo>
                  <a:pt x="130301" y="1905"/>
                </a:lnTo>
                <a:lnTo>
                  <a:pt x="138175" y="888"/>
                </a:lnTo>
                <a:lnTo>
                  <a:pt x="146050" y="0"/>
                </a:lnTo>
                <a:lnTo>
                  <a:pt x="153924" y="0"/>
                </a:lnTo>
                <a:lnTo>
                  <a:pt x="161798" y="0"/>
                </a:lnTo>
                <a:lnTo>
                  <a:pt x="169672" y="888"/>
                </a:lnTo>
                <a:lnTo>
                  <a:pt x="177546" y="1905"/>
                </a:lnTo>
                <a:lnTo>
                  <a:pt x="184912" y="3301"/>
                </a:lnTo>
                <a:lnTo>
                  <a:pt x="192277" y="4571"/>
                </a:lnTo>
                <a:lnTo>
                  <a:pt x="199643" y="6984"/>
                </a:lnTo>
                <a:lnTo>
                  <a:pt x="207010" y="9270"/>
                </a:lnTo>
                <a:lnTo>
                  <a:pt x="213994" y="12064"/>
                </a:lnTo>
                <a:lnTo>
                  <a:pt x="220472" y="15239"/>
                </a:lnTo>
                <a:lnTo>
                  <a:pt x="227456" y="18541"/>
                </a:lnTo>
                <a:lnTo>
                  <a:pt x="233934" y="22225"/>
                </a:lnTo>
                <a:lnTo>
                  <a:pt x="239902" y="26415"/>
                </a:lnTo>
                <a:lnTo>
                  <a:pt x="245872" y="30480"/>
                </a:lnTo>
                <a:lnTo>
                  <a:pt x="251967" y="35178"/>
                </a:lnTo>
                <a:lnTo>
                  <a:pt x="257428" y="40258"/>
                </a:lnTo>
                <a:lnTo>
                  <a:pt x="262509" y="45338"/>
                </a:lnTo>
                <a:lnTo>
                  <a:pt x="268097" y="50418"/>
                </a:lnTo>
                <a:lnTo>
                  <a:pt x="272668" y="56006"/>
                </a:lnTo>
                <a:lnTo>
                  <a:pt x="277367" y="61975"/>
                </a:lnTo>
                <a:lnTo>
                  <a:pt x="281431" y="67944"/>
                </a:lnTo>
                <a:lnTo>
                  <a:pt x="285623" y="73913"/>
                </a:lnTo>
                <a:lnTo>
                  <a:pt x="289305" y="80390"/>
                </a:lnTo>
                <a:lnTo>
                  <a:pt x="292607" y="87375"/>
                </a:lnTo>
                <a:lnTo>
                  <a:pt x="295782" y="93852"/>
                </a:lnTo>
                <a:lnTo>
                  <a:pt x="298576" y="101218"/>
                </a:lnTo>
                <a:lnTo>
                  <a:pt x="300863" y="108203"/>
                </a:lnTo>
                <a:lnTo>
                  <a:pt x="303275" y="115569"/>
                </a:lnTo>
                <a:lnTo>
                  <a:pt x="304546" y="122936"/>
                </a:lnTo>
                <a:lnTo>
                  <a:pt x="305942" y="130301"/>
                </a:lnTo>
                <a:lnTo>
                  <a:pt x="306959" y="138175"/>
                </a:lnTo>
                <a:lnTo>
                  <a:pt x="307848" y="146050"/>
                </a:lnTo>
                <a:lnTo>
                  <a:pt x="307848" y="153924"/>
                </a:lnTo>
                <a:lnTo>
                  <a:pt x="307848" y="161797"/>
                </a:lnTo>
                <a:lnTo>
                  <a:pt x="306959" y="169671"/>
                </a:lnTo>
                <a:lnTo>
                  <a:pt x="305942" y="177545"/>
                </a:lnTo>
                <a:lnTo>
                  <a:pt x="304546" y="184912"/>
                </a:lnTo>
                <a:lnTo>
                  <a:pt x="303275" y="192277"/>
                </a:lnTo>
                <a:lnTo>
                  <a:pt x="300863" y="199644"/>
                </a:lnTo>
                <a:lnTo>
                  <a:pt x="298576" y="206628"/>
                </a:lnTo>
                <a:lnTo>
                  <a:pt x="295782" y="213994"/>
                </a:lnTo>
                <a:lnTo>
                  <a:pt x="292607" y="220471"/>
                </a:lnTo>
                <a:lnTo>
                  <a:pt x="289305" y="227456"/>
                </a:lnTo>
                <a:lnTo>
                  <a:pt x="285623" y="233933"/>
                </a:lnTo>
                <a:lnTo>
                  <a:pt x="281431" y="239902"/>
                </a:lnTo>
                <a:lnTo>
                  <a:pt x="277367" y="245871"/>
                </a:lnTo>
                <a:lnTo>
                  <a:pt x="272668" y="251840"/>
                </a:lnTo>
                <a:lnTo>
                  <a:pt x="268097" y="257428"/>
                </a:lnTo>
                <a:lnTo>
                  <a:pt x="262509" y="262508"/>
                </a:lnTo>
                <a:lnTo>
                  <a:pt x="257428" y="267588"/>
                </a:lnTo>
                <a:lnTo>
                  <a:pt x="251967" y="272669"/>
                </a:lnTo>
                <a:lnTo>
                  <a:pt x="245872" y="277368"/>
                </a:lnTo>
                <a:lnTo>
                  <a:pt x="239902" y="281431"/>
                </a:lnTo>
                <a:lnTo>
                  <a:pt x="233934" y="285622"/>
                </a:lnTo>
                <a:lnTo>
                  <a:pt x="227456" y="289306"/>
                </a:lnTo>
                <a:lnTo>
                  <a:pt x="220472" y="292607"/>
                </a:lnTo>
                <a:lnTo>
                  <a:pt x="213994" y="295782"/>
                </a:lnTo>
                <a:lnTo>
                  <a:pt x="207010" y="298576"/>
                </a:lnTo>
                <a:lnTo>
                  <a:pt x="199643" y="300863"/>
                </a:lnTo>
                <a:lnTo>
                  <a:pt x="192277" y="303275"/>
                </a:lnTo>
                <a:lnTo>
                  <a:pt x="184912" y="304545"/>
                </a:lnTo>
                <a:lnTo>
                  <a:pt x="177546" y="305943"/>
                </a:lnTo>
                <a:lnTo>
                  <a:pt x="169672" y="306958"/>
                </a:lnTo>
                <a:lnTo>
                  <a:pt x="161798" y="307847"/>
                </a:lnTo>
                <a:lnTo>
                  <a:pt x="153924" y="307847"/>
                </a:lnTo>
                <a:lnTo>
                  <a:pt x="146050" y="307847"/>
                </a:lnTo>
                <a:lnTo>
                  <a:pt x="138175" y="306958"/>
                </a:lnTo>
                <a:lnTo>
                  <a:pt x="130301" y="305943"/>
                </a:lnTo>
                <a:lnTo>
                  <a:pt x="122936" y="304545"/>
                </a:lnTo>
                <a:lnTo>
                  <a:pt x="115569" y="303275"/>
                </a:lnTo>
                <a:lnTo>
                  <a:pt x="108203" y="300863"/>
                </a:lnTo>
                <a:lnTo>
                  <a:pt x="101218" y="298576"/>
                </a:lnTo>
                <a:lnTo>
                  <a:pt x="93852" y="295782"/>
                </a:lnTo>
                <a:lnTo>
                  <a:pt x="87375" y="292607"/>
                </a:lnTo>
                <a:lnTo>
                  <a:pt x="80390" y="289306"/>
                </a:lnTo>
                <a:lnTo>
                  <a:pt x="73913" y="285622"/>
                </a:lnTo>
                <a:lnTo>
                  <a:pt x="67944" y="281431"/>
                </a:lnTo>
                <a:lnTo>
                  <a:pt x="61975" y="277368"/>
                </a:lnTo>
                <a:lnTo>
                  <a:pt x="55879" y="272669"/>
                </a:lnTo>
                <a:lnTo>
                  <a:pt x="50418" y="267588"/>
                </a:lnTo>
                <a:lnTo>
                  <a:pt x="45338" y="262508"/>
                </a:lnTo>
                <a:lnTo>
                  <a:pt x="40259" y="257428"/>
                </a:lnTo>
                <a:lnTo>
                  <a:pt x="35178" y="251840"/>
                </a:lnTo>
                <a:lnTo>
                  <a:pt x="30479" y="245871"/>
                </a:lnTo>
                <a:lnTo>
                  <a:pt x="26415" y="239902"/>
                </a:lnTo>
                <a:lnTo>
                  <a:pt x="22225" y="233933"/>
                </a:lnTo>
                <a:lnTo>
                  <a:pt x="18541" y="227456"/>
                </a:lnTo>
                <a:lnTo>
                  <a:pt x="15239" y="220471"/>
                </a:lnTo>
                <a:lnTo>
                  <a:pt x="12064" y="213994"/>
                </a:lnTo>
                <a:lnTo>
                  <a:pt x="9271" y="206628"/>
                </a:lnTo>
                <a:lnTo>
                  <a:pt x="6985" y="199644"/>
                </a:lnTo>
                <a:lnTo>
                  <a:pt x="4572" y="192277"/>
                </a:lnTo>
                <a:lnTo>
                  <a:pt x="3301" y="184912"/>
                </a:lnTo>
                <a:lnTo>
                  <a:pt x="1904" y="177545"/>
                </a:lnTo>
                <a:lnTo>
                  <a:pt x="888" y="169671"/>
                </a:lnTo>
                <a:lnTo>
                  <a:pt x="0" y="161797"/>
                </a:lnTo>
                <a:lnTo>
                  <a:pt x="0" y="153924"/>
                </a:lnTo>
                <a:close/>
              </a:path>
            </a:pathLst>
          </a:custGeom>
          <a:noFill/>
          <a:ln w="12175" cap="flat" cmpd="sng">
            <a:solidFill>
              <a:srgbClr val="FF9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91" name="Google Shape;91;p7"/>
          <p:cNvSpPr/>
          <p:nvPr/>
        </p:nvSpPr>
        <p:spPr>
          <a:xfrm>
            <a:off x="5527040" y="2783458"/>
            <a:ext cx="161925" cy="12318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92" name="Google Shape;92;p7"/>
          <p:cNvSpPr txBox="1">
            <a:spLocks noGrp="1"/>
          </p:cNvSpPr>
          <p:nvPr>
            <p:ph type="title"/>
          </p:nvPr>
        </p:nvSpPr>
        <p:spPr>
          <a:xfrm>
            <a:off x="3078225" y="126314"/>
            <a:ext cx="2987548" cy="331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5278"/>
              </a:buClr>
              <a:buSzPts val="1400"/>
              <a:buFont typeface="Arial Narrow"/>
              <a:buNone/>
              <a:defRPr sz="2000" b="1" i="0">
                <a:solidFill>
                  <a:srgbClr val="3E527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7"/>
          <p:cNvSpPr txBox="1">
            <a:spLocks noGrp="1"/>
          </p:cNvSpPr>
          <p:nvPr>
            <p:ph type="body" idx="1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Quicksand Light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Quicksand Light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Quicksand Light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Quicksand Light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Quicksand Light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Quicksand Light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Quicksand Light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Quicksand Light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7"/>
          <p:cNvSpPr txBox="1">
            <a:spLocks noGrp="1"/>
          </p:cNvSpPr>
          <p:nvPr>
            <p:ph type="body" idx="2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Quicksand Light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Quicksand Light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Quicksand Light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Quicksand Light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Quicksand Light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Quicksand Light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Quicksand Light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Quicksand Light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7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A8B"/>
              </a:buClr>
              <a:buSzPts val="1400"/>
              <a:buFont typeface="Quicksand Light"/>
              <a:buNone/>
              <a:defRPr>
                <a:solidFill>
                  <a:srgbClr val="898A8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7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A8B"/>
              </a:buClr>
              <a:buSzPts val="1400"/>
              <a:buFont typeface="Quicksand Light"/>
              <a:buNone/>
              <a:defRPr>
                <a:solidFill>
                  <a:srgbClr val="898A8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sldNum" idx="12"/>
          </p:nvPr>
        </p:nvSpPr>
        <p:spPr>
          <a:xfrm>
            <a:off x="8832977" y="4694976"/>
            <a:ext cx="206375" cy="204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540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254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254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254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54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4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54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254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254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078225" y="126314"/>
            <a:ext cx="2987548" cy="331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3E527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753103" y="1374584"/>
            <a:ext cx="5172709" cy="3070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98A8B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98A8B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832977" y="4694976"/>
            <a:ext cx="206375" cy="204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5400" marR="0" lvl="0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25400" marR="0" lvl="1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25400" marR="0" lvl="2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25400" marR="0" lvl="3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5400" marR="0" lvl="4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400" marR="0" lvl="5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5400" marR="0" lvl="6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25400" marR="0" lvl="7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25400" marR="0" lvl="8" indent="0" algn="l" rtl="0">
              <a:lnSpc>
                <a:spcPct val="100000"/>
              </a:lnSpc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2928456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hyperlink" Target="https://pdfs.semanticscholar.org/245e/ba3dd62467f626379afe873fe63a9ec1d8bf.pdf" TargetMode="External"/><Relationship Id="rId4" Type="http://schemas.openxmlformats.org/officeDocument/2006/relationships/hyperlink" Target="http://dentalada.com/number-of-ada-title-iii-lawsuits-filed-in-2018-tops-1000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torpiter.ru/articles/8736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ocs.google.com/forms/d/1y4crjcozooOndBKzP18ZIQDf8gG9hIzEby9qtS-JFmc/edit?ts=5e556c8f#responses" TargetMode="External"/><Relationship Id="rId4" Type="http://schemas.openxmlformats.org/officeDocument/2006/relationships/hyperlink" Target="https://www.researchgate.net/publication/324769602_Prevalence_of_partial_edentulism_according_to_Kennedy's_classification_based_on_age_gender_and_arch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"/>
          <p:cNvSpPr txBox="1">
            <a:spLocks noGrp="1"/>
          </p:cNvSpPr>
          <p:nvPr>
            <p:ph type="title" idx="4294967295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3E5278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4" name="Google Shape;104;p8"/>
          <p:cNvSpPr txBox="1">
            <a:spLocks noGrp="1"/>
          </p:cNvSpPr>
          <p:nvPr>
            <p:ph type="body" idx="4294967295"/>
          </p:nvPr>
        </p:nvSpPr>
        <p:spPr>
          <a:xfrm>
            <a:off x="3753103" y="1374584"/>
            <a:ext cx="5172709" cy="3070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5" name="Google Shape;10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8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35975" y="666749"/>
            <a:ext cx="250825" cy="14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8"/>
          <p:cNvSpPr txBox="1"/>
          <p:nvPr/>
        </p:nvSpPr>
        <p:spPr>
          <a:xfrm>
            <a:off x="3810000" y="1905000"/>
            <a:ext cx="4755600" cy="14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0" marR="508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i="0" u="none" strike="noStrike" cap="none">
                <a:solidFill>
                  <a:schemeClr val="lt1"/>
                </a:solidFill>
                <a:latin typeface="Nunito Light"/>
                <a:ea typeface="Nunito Light"/>
                <a:cs typeface="Nunito Light"/>
                <a:sym typeface="Nunito Light"/>
              </a:rPr>
              <a:t>Технология для быстрого поиска центрального соотношения челюстей</a:t>
            </a:r>
            <a:r>
              <a:rPr lang="ru-RU" sz="320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/>
            </a:r>
            <a:br>
              <a:rPr lang="ru-RU" sz="320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39175" y="1447800"/>
            <a:ext cx="1203776" cy="18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8"/>
          <p:cNvSpPr txBox="1"/>
          <p:nvPr/>
        </p:nvSpPr>
        <p:spPr>
          <a:xfrm>
            <a:off x="3733800" y="3200400"/>
            <a:ext cx="4038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508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sz="1700">
                <a:solidFill>
                  <a:schemeClr val="lt1"/>
                </a:solidFill>
                <a:latin typeface="Nunito ExtraLight"/>
                <a:ea typeface="Nunito ExtraLight"/>
                <a:cs typeface="Nunito ExtraLight"/>
                <a:sym typeface="Nunito ExtraLight"/>
              </a:rPr>
              <a:t>новое решения для стоматологов</a:t>
            </a:r>
            <a:br>
              <a:rPr lang="ru-RU" sz="1700">
                <a:solidFill>
                  <a:schemeClr val="lt1"/>
                </a:solidFill>
                <a:latin typeface="Nunito ExtraLight"/>
                <a:ea typeface="Nunito ExtraLight"/>
                <a:cs typeface="Nunito ExtraLight"/>
                <a:sym typeface="Nunito ExtraLight"/>
              </a:rPr>
            </a:br>
            <a:r>
              <a:rPr lang="ru-RU" sz="1700">
                <a:solidFill>
                  <a:schemeClr val="lt1"/>
                </a:solidFill>
                <a:latin typeface="Nunito ExtraLight"/>
                <a:ea typeface="Nunito ExtraLight"/>
                <a:cs typeface="Nunito ExtraLight"/>
                <a:sym typeface="Nunito ExtraLight"/>
              </a:rPr>
              <a:t>ортопедов и ортодонтов</a:t>
            </a:r>
            <a:endParaRPr sz="17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7"/>
          <p:cNvSpPr/>
          <p:nvPr/>
        </p:nvSpPr>
        <p:spPr>
          <a:xfrm>
            <a:off x="-941975" y="3702874"/>
            <a:ext cx="3816000" cy="2585400"/>
          </a:xfrm>
          <a:prstGeom prst="roundRect">
            <a:avLst>
              <a:gd name="adj" fmla="val 16667"/>
            </a:avLst>
          </a:prstGeom>
          <a:solidFill>
            <a:srgbClr val="1E2126">
              <a:alpha val="19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15" name="Google Shape;215;p17"/>
          <p:cNvSpPr/>
          <p:nvPr/>
        </p:nvSpPr>
        <p:spPr>
          <a:xfrm>
            <a:off x="0" y="0"/>
            <a:ext cx="9144000" cy="1200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16" name="Google Shape;216;p17"/>
          <p:cNvSpPr txBox="1"/>
          <p:nvPr/>
        </p:nvSpPr>
        <p:spPr>
          <a:xfrm>
            <a:off x="3851300" y="1458425"/>
            <a:ext cx="2237400" cy="15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noAutofit/>
          </a:bodyPr>
          <a:lstStyle/>
          <a:p>
            <a:pPr marL="0" marR="5080" lvl="0" indent="12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i="0" u="none" strike="noStrike" cap="none">
                <a:solidFill>
                  <a:srgbClr val="353739"/>
                </a:solidFill>
                <a:latin typeface="Nunito"/>
                <a:ea typeface="Nunito"/>
                <a:cs typeface="Nunito"/>
                <a:sym typeface="Nunito"/>
              </a:rPr>
              <a:t>Зарубежное патентование</a:t>
            </a:r>
            <a:r>
              <a:rPr lang="ru-RU" sz="1200">
                <a:solidFill>
                  <a:srgbClr val="353739"/>
                </a:solidFill>
                <a:latin typeface="Nunito"/>
                <a:ea typeface="Nunito"/>
                <a:cs typeface="Nunito"/>
                <a:sym typeface="Nunito"/>
              </a:rPr>
              <a:t/>
            </a:r>
            <a:br>
              <a:rPr lang="ru-RU" sz="1200">
                <a:solidFill>
                  <a:srgbClr val="353739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ru-RU" sz="1200" i="0" u="none" strike="noStrike" cap="none">
                <a:solidFill>
                  <a:srgbClr val="353739"/>
                </a:solidFill>
                <a:latin typeface="Nunito"/>
                <a:ea typeface="Nunito"/>
                <a:cs typeface="Nunito"/>
                <a:sym typeface="Nunito"/>
              </a:rPr>
              <a:t>(3 млн руб.), сертификация аппарата (2 млн руб.), первоначальное производство</a:t>
            </a:r>
            <a:r>
              <a:rPr lang="ru-RU" sz="1200">
                <a:solidFill>
                  <a:srgbClr val="353739"/>
                </a:solidFill>
                <a:latin typeface="Nunito"/>
                <a:ea typeface="Nunito"/>
                <a:cs typeface="Nunito"/>
                <a:sym typeface="Nunito"/>
              </a:rPr>
              <a:t/>
            </a:r>
            <a:br>
              <a:rPr lang="ru-RU" sz="1200">
                <a:solidFill>
                  <a:srgbClr val="353739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ru-RU" sz="1200" i="0" u="none" strike="noStrike" cap="none">
                <a:solidFill>
                  <a:srgbClr val="353739"/>
                </a:solidFill>
                <a:latin typeface="Nunito"/>
                <a:ea typeface="Nunito"/>
                <a:cs typeface="Nunito"/>
                <a:sym typeface="Nunito"/>
              </a:rPr>
              <a:t>и </a:t>
            </a:r>
            <a:r>
              <a:rPr lang="ru-RU" sz="1200" i="0" u="none" strike="noStrike" cap="none">
                <a:solidFill>
                  <a:srgbClr val="353739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старт продаж </a:t>
            </a:r>
            <a:r>
              <a:rPr lang="ru-RU" sz="1200" i="0" u="none" strike="noStrike" cap="none">
                <a:solidFill>
                  <a:srgbClr val="353739"/>
                </a:solidFill>
                <a:latin typeface="Nunito"/>
                <a:ea typeface="Nunito"/>
                <a:cs typeface="Nunito"/>
                <a:sym typeface="Nunito"/>
              </a:rPr>
              <a:t>( 4 млн руб)</a:t>
            </a:r>
            <a:endParaRPr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0" marR="5080" lvl="0" indent="127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53739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0" marR="5080" lvl="0" indent="127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53739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0" marR="508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i="0" u="none" strike="noStrike" cap="none">
                <a:solidFill>
                  <a:srgbClr val="F25722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9 млн руб/ </a:t>
            </a:r>
            <a:r>
              <a:rPr lang="ru-RU" sz="1300">
                <a:solidFill>
                  <a:srgbClr val="F25722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1 – 1.5 года</a:t>
            </a:r>
            <a:endParaRPr sz="1300" i="0" u="none" strike="noStrike" cap="none">
              <a:solidFill>
                <a:srgbClr val="F25722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17" name="Google Shape;217;p17"/>
          <p:cNvSpPr txBox="1"/>
          <p:nvPr/>
        </p:nvSpPr>
        <p:spPr>
          <a:xfrm>
            <a:off x="3851263" y="4026800"/>
            <a:ext cx="2237400" cy="7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0" marR="508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i="0" u="none" strike="noStrike" cap="none">
                <a:solidFill>
                  <a:srgbClr val="353739"/>
                </a:solidFill>
                <a:latin typeface="Nunito"/>
                <a:ea typeface="Nunito"/>
                <a:cs typeface="Nunito"/>
                <a:sym typeface="Nunito"/>
              </a:rPr>
              <a:t>Продажа аппаратов</a:t>
            </a:r>
            <a:r>
              <a:rPr lang="ru-RU" sz="1200">
                <a:solidFill>
                  <a:srgbClr val="353739"/>
                </a:solidFill>
                <a:latin typeface="Nunito"/>
                <a:ea typeface="Nunito"/>
                <a:cs typeface="Nunito"/>
                <a:sym typeface="Nunito"/>
              </a:rPr>
              <a:t/>
            </a:r>
            <a:br>
              <a:rPr lang="ru-RU" sz="1200">
                <a:solidFill>
                  <a:srgbClr val="353739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ru-RU" sz="1200" i="0" u="none" strike="noStrike" cap="none">
                <a:solidFill>
                  <a:srgbClr val="353739"/>
                </a:solidFill>
                <a:latin typeface="Nunito"/>
                <a:ea typeface="Nunito"/>
                <a:cs typeface="Nunito"/>
                <a:sym typeface="Nunito"/>
              </a:rPr>
              <a:t>и электродов, проведение образовательных курсов</a:t>
            </a:r>
            <a:endParaRPr sz="12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8" name="Google Shape;218;p17"/>
          <p:cNvSpPr txBox="1"/>
          <p:nvPr/>
        </p:nvSpPr>
        <p:spPr>
          <a:xfrm>
            <a:off x="5969629" y="3991375"/>
            <a:ext cx="5466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>
                <a:solidFill>
                  <a:srgbClr val="F25722"/>
                </a:solidFill>
                <a:latin typeface="Nunito Light"/>
                <a:ea typeface="Nunito Light"/>
                <a:cs typeface="Nunito Light"/>
                <a:sym typeface="Nunito Light"/>
              </a:rPr>
              <a:t>или</a:t>
            </a:r>
            <a:endParaRPr sz="1500" i="0" u="none" strike="noStrike" cap="none">
              <a:solidFill>
                <a:srgbClr val="F25722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219" name="Google Shape;219;p17"/>
          <p:cNvSpPr txBox="1"/>
          <p:nvPr/>
        </p:nvSpPr>
        <p:spPr>
          <a:xfrm>
            <a:off x="6750925" y="4026800"/>
            <a:ext cx="22374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0" marR="5080" lvl="0" indent="6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i="0" u="none" strike="noStrike" cap="none">
                <a:solidFill>
                  <a:srgbClr val="353739"/>
                </a:solidFill>
                <a:latin typeface="Nunito"/>
                <a:ea typeface="Nunito"/>
                <a:cs typeface="Nunito"/>
                <a:sym typeface="Nunito"/>
              </a:rPr>
              <a:t>Продажа интеллектуальной собственности</a:t>
            </a:r>
            <a:endParaRPr sz="12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0" name="Google Shape;220;p17"/>
          <p:cNvSpPr txBox="1"/>
          <p:nvPr/>
        </p:nvSpPr>
        <p:spPr>
          <a:xfrm>
            <a:off x="979750" y="3870325"/>
            <a:ext cx="1797600" cy="8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46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300" i="0" u="none" strike="noStrike" cap="none">
                <a:solidFill>
                  <a:srgbClr val="1E2126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Пути</a:t>
            </a:r>
            <a:r>
              <a:rPr lang="ru-RU" sz="1300">
                <a:solidFill>
                  <a:srgbClr val="1E2126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/>
            </a:r>
            <a:br>
              <a:rPr lang="ru-RU" sz="1300">
                <a:solidFill>
                  <a:srgbClr val="1E2126"/>
                </a:solidFill>
                <a:latin typeface="Nunito SemiBold"/>
                <a:ea typeface="Nunito SemiBold"/>
                <a:cs typeface="Nunito SemiBold"/>
                <a:sym typeface="Nunito SemiBold"/>
              </a:rPr>
            </a:br>
            <a:r>
              <a:rPr lang="ru-RU" sz="1300" i="0" u="none" strike="noStrike" cap="none">
                <a:solidFill>
                  <a:srgbClr val="1E2126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коммерциализации</a:t>
            </a:r>
            <a:endParaRPr sz="1300" i="0" u="none" strike="noStrike" cap="none">
              <a:solidFill>
                <a:srgbClr val="1E2126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21" name="Google Shape;221;p17"/>
          <p:cNvSpPr txBox="1"/>
          <p:nvPr/>
        </p:nvSpPr>
        <p:spPr>
          <a:xfrm>
            <a:off x="979750" y="1458425"/>
            <a:ext cx="2100000" cy="16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noAutofit/>
          </a:bodyPr>
          <a:lstStyle/>
          <a:p>
            <a:pPr marL="0" marR="508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>
                <a:solidFill>
                  <a:srgbClr val="353739"/>
                </a:solidFill>
                <a:latin typeface="Nunito"/>
                <a:ea typeface="Nunito"/>
                <a:cs typeface="Nunito"/>
                <a:sym typeface="Nunito"/>
              </a:rPr>
              <a:t>Доработка электронной схемы аппарата и электродов, создание производственного дизайна конструкции, завершение клин. испытаний.</a:t>
            </a:r>
            <a:endParaRPr sz="1200">
              <a:solidFill>
                <a:schemeClr val="dk1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0" marR="508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0" marR="508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300" i="0" u="none" strike="noStrike" cap="none">
                <a:solidFill>
                  <a:srgbClr val="F25722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3,5 млн руб/ 6 - 12 </a:t>
            </a:r>
            <a:r>
              <a:rPr lang="ru-RU" sz="1300">
                <a:solidFill>
                  <a:srgbClr val="F25722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мес</a:t>
            </a:r>
            <a:endParaRPr sz="1400" i="0" u="none" strike="noStrike" cap="none">
              <a:solidFill>
                <a:srgbClr val="000000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22" name="Google Shape;222;p17"/>
          <p:cNvSpPr txBox="1"/>
          <p:nvPr/>
        </p:nvSpPr>
        <p:spPr>
          <a:xfrm>
            <a:off x="7431848" y="3096650"/>
            <a:ext cx="1443102" cy="41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AFAFB4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grpSp>
        <p:nvGrpSpPr>
          <p:cNvPr id="223" name="Google Shape;223;p17"/>
          <p:cNvGrpSpPr/>
          <p:nvPr/>
        </p:nvGrpSpPr>
        <p:grpSpPr>
          <a:xfrm>
            <a:off x="376220" y="1481675"/>
            <a:ext cx="479208" cy="419608"/>
            <a:chOff x="458470" y="1504950"/>
            <a:chExt cx="479208" cy="419608"/>
          </a:xfrm>
        </p:grpSpPr>
        <p:sp>
          <p:nvSpPr>
            <p:cNvPr id="224" name="Google Shape;224;p17"/>
            <p:cNvSpPr/>
            <p:nvPr/>
          </p:nvSpPr>
          <p:spPr>
            <a:xfrm>
              <a:off x="458470" y="1504950"/>
              <a:ext cx="419608" cy="419608"/>
            </a:xfrm>
            <a:custGeom>
              <a:avLst/>
              <a:gdLst/>
              <a:ahLst/>
              <a:cxnLst/>
              <a:rect l="l" t="t" r="r" b="b"/>
              <a:pathLst>
                <a:path w="307975" h="307975" extrusionOk="0">
                  <a:moveTo>
                    <a:pt x="0" y="153924"/>
                  </a:moveTo>
                  <a:lnTo>
                    <a:pt x="0" y="146050"/>
                  </a:lnTo>
                  <a:lnTo>
                    <a:pt x="927" y="138175"/>
                  </a:lnTo>
                  <a:lnTo>
                    <a:pt x="1854" y="130301"/>
                  </a:lnTo>
                  <a:lnTo>
                    <a:pt x="3251" y="122936"/>
                  </a:lnTo>
                  <a:lnTo>
                    <a:pt x="4635" y="115569"/>
                  </a:lnTo>
                  <a:lnTo>
                    <a:pt x="6946" y="108203"/>
                  </a:lnTo>
                  <a:lnTo>
                    <a:pt x="9245" y="101218"/>
                  </a:lnTo>
                  <a:lnTo>
                    <a:pt x="12026" y="93852"/>
                  </a:lnTo>
                  <a:lnTo>
                    <a:pt x="15252" y="87375"/>
                  </a:lnTo>
                  <a:lnTo>
                    <a:pt x="18503" y="80390"/>
                  </a:lnTo>
                  <a:lnTo>
                    <a:pt x="22186" y="73913"/>
                  </a:lnTo>
                  <a:lnTo>
                    <a:pt x="26365" y="67944"/>
                  </a:lnTo>
                  <a:lnTo>
                    <a:pt x="30518" y="61975"/>
                  </a:lnTo>
                  <a:lnTo>
                    <a:pt x="61950" y="30480"/>
                  </a:lnTo>
                  <a:lnTo>
                    <a:pt x="67957" y="26415"/>
                  </a:lnTo>
                  <a:lnTo>
                    <a:pt x="73964" y="22225"/>
                  </a:lnTo>
                  <a:lnTo>
                    <a:pt x="80429" y="18541"/>
                  </a:lnTo>
                  <a:lnTo>
                    <a:pt x="87363" y="15239"/>
                  </a:lnTo>
                  <a:lnTo>
                    <a:pt x="93827" y="12064"/>
                  </a:lnTo>
                  <a:lnTo>
                    <a:pt x="101231" y="9270"/>
                  </a:lnTo>
                  <a:lnTo>
                    <a:pt x="108153" y="6984"/>
                  </a:lnTo>
                  <a:lnTo>
                    <a:pt x="115557" y="4571"/>
                  </a:lnTo>
                  <a:lnTo>
                    <a:pt x="122961" y="3301"/>
                  </a:lnTo>
                  <a:lnTo>
                    <a:pt x="130340" y="1905"/>
                  </a:lnTo>
                  <a:lnTo>
                    <a:pt x="138201" y="888"/>
                  </a:lnTo>
                  <a:lnTo>
                    <a:pt x="146062" y="0"/>
                  </a:lnTo>
                  <a:lnTo>
                    <a:pt x="153936" y="0"/>
                  </a:lnTo>
                  <a:lnTo>
                    <a:pt x="161785" y="0"/>
                  </a:lnTo>
                  <a:lnTo>
                    <a:pt x="169646" y="888"/>
                  </a:lnTo>
                  <a:lnTo>
                    <a:pt x="177507" y="1905"/>
                  </a:lnTo>
                  <a:lnTo>
                    <a:pt x="184886" y="3301"/>
                  </a:lnTo>
                  <a:lnTo>
                    <a:pt x="192290" y="4571"/>
                  </a:lnTo>
                  <a:lnTo>
                    <a:pt x="199694" y="6984"/>
                  </a:lnTo>
                  <a:lnTo>
                    <a:pt x="207073" y="9270"/>
                  </a:lnTo>
                  <a:lnTo>
                    <a:pt x="214020" y="12064"/>
                  </a:lnTo>
                  <a:lnTo>
                    <a:pt x="220484" y="15239"/>
                  </a:lnTo>
                  <a:lnTo>
                    <a:pt x="227418" y="18541"/>
                  </a:lnTo>
                  <a:lnTo>
                    <a:pt x="233883" y="22225"/>
                  </a:lnTo>
                  <a:lnTo>
                    <a:pt x="239902" y="26415"/>
                  </a:lnTo>
                  <a:lnTo>
                    <a:pt x="245897" y="30480"/>
                  </a:lnTo>
                  <a:lnTo>
                    <a:pt x="251917" y="35178"/>
                  </a:lnTo>
                  <a:lnTo>
                    <a:pt x="257454" y="40258"/>
                  </a:lnTo>
                  <a:lnTo>
                    <a:pt x="262547" y="45338"/>
                  </a:lnTo>
                  <a:lnTo>
                    <a:pt x="268084" y="50418"/>
                  </a:lnTo>
                  <a:lnTo>
                    <a:pt x="272719" y="56006"/>
                  </a:lnTo>
                  <a:lnTo>
                    <a:pt x="277329" y="61975"/>
                  </a:lnTo>
                  <a:lnTo>
                    <a:pt x="281482" y="67944"/>
                  </a:lnTo>
                  <a:lnTo>
                    <a:pt x="285661" y="73913"/>
                  </a:lnTo>
                  <a:lnTo>
                    <a:pt x="289356" y="80390"/>
                  </a:lnTo>
                  <a:lnTo>
                    <a:pt x="292595" y="87375"/>
                  </a:lnTo>
                  <a:lnTo>
                    <a:pt x="295821" y="93852"/>
                  </a:lnTo>
                  <a:lnTo>
                    <a:pt x="298602" y="101218"/>
                  </a:lnTo>
                  <a:lnTo>
                    <a:pt x="300901" y="108203"/>
                  </a:lnTo>
                  <a:lnTo>
                    <a:pt x="303212" y="115569"/>
                  </a:lnTo>
                  <a:lnTo>
                    <a:pt x="304596" y="122936"/>
                  </a:lnTo>
                  <a:lnTo>
                    <a:pt x="305993" y="130301"/>
                  </a:lnTo>
                  <a:lnTo>
                    <a:pt x="306920" y="138175"/>
                  </a:lnTo>
                  <a:lnTo>
                    <a:pt x="307847" y="146050"/>
                  </a:lnTo>
                  <a:lnTo>
                    <a:pt x="307847" y="153924"/>
                  </a:lnTo>
                  <a:lnTo>
                    <a:pt x="307847" y="161797"/>
                  </a:lnTo>
                  <a:lnTo>
                    <a:pt x="306920" y="169671"/>
                  </a:lnTo>
                  <a:lnTo>
                    <a:pt x="305993" y="177545"/>
                  </a:lnTo>
                  <a:lnTo>
                    <a:pt x="304596" y="184912"/>
                  </a:lnTo>
                  <a:lnTo>
                    <a:pt x="303212" y="192277"/>
                  </a:lnTo>
                  <a:lnTo>
                    <a:pt x="300901" y="199644"/>
                  </a:lnTo>
                  <a:lnTo>
                    <a:pt x="298602" y="206628"/>
                  </a:lnTo>
                  <a:lnTo>
                    <a:pt x="295821" y="213994"/>
                  </a:lnTo>
                  <a:lnTo>
                    <a:pt x="292595" y="220471"/>
                  </a:lnTo>
                  <a:lnTo>
                    <a:pt x="289356" y="227456"/>
                  </a:lnTo>
                  <a:lnTo>
                    <a:pt x="285661" y="233933"/>
                  </a:lnTo>
                  <a:lnTo>
                    <a:pt x="281482" y="239902"/>
                  </a:lnTo>
                  <a:lnTo>
                    <a:pt x="277329" y="245871"/>
                  </a:lnTo>
                  <a:lnTo>
                    <a:pt x="272719" y="251840"/>
                  </a:lnTo>
                  <a:lnTo>
                    <a:pt x="268084" y="257428"/>
                  </a:lnTo>
                  <a:lnTo>
                    <a:pt x="262547" y="262508"/>
                  </a:lnTo>
                  <a:lnTo>
                    <a:pt x="257454" y="267588"/>
                  </a:lnTo>
                  <a:lnTo>
                    <a:pt x="251917" y="272669"/>
                  </a:lnTo>
                  <a:lnTo>
                    <a:pt x="245897" y="277368"/>
                  </a:lnTo>
                  <a:lnTo>
                    <a:pt x="239902" y="281431"/>
                  </a:lnTo>
                  <a:lnTo>
                    <a:pt x="233883" y="285622"/>
                  </a:lnTo>
                  <a:lnTo>
                    <a:pt x="227418" y="289306"/>
                  </a:lnTo>
                  <a:lnTo>
                    <a:pt x="220484" y="292607"/>
                  </a:lnTo>
                  <a:lnTo>
                    <a:pt x="214020" y="295782"/>
                  </a:lnTo>
                  <a:lnTo>
                    <a:pt x="207073" y="298576"/>
                  </a:lnTo>
                  <a:lnTo>
                    <a:pt x="199694" y="300863"/>
                  </a:lnTo>
                  <a:lnTo>
                    <a:pt x="192290" y="303275"/>
                  </a:lnTo>
                  <a:lnTo>
                    <a:pt x="184886" y="304545"/>
                  </a:lnTo>
                  <a:lnTo>
                    <a:pt x="177507" y="305943"/>
                  </a:lnTo>
                  <a:lnTo>
                    <a:pt x="169646" y="306958"/>
                  </a:lnTo>
                  <a:lnTo>
                    <a:pt x="161785" y="307847"/>
                  </a:lnTo>
                  <a:lnTo>
                    <a:pt x="153936" y="307847"/>
                  </a:lnTo>
                  <a:lnTo>
                    <a:pt x="146062" y="307847"/>
                  </a:lnTo>
                  <a:lnTo>
                    <a:pt x="138201" y="306958"/>
                  </a:lnTo>
                  <a:lnTo>
                    <a:pt x="130340" y="305943"/>
                  </a:lnTo>
                  <a:lnTo>
                    <a:pt x="122961" y="304545"/>
                  </a:lnTo>
                  <a:lnTo>
                    <a:pt x="115557" y="303275"/>
                  </a:lnTo>
                  <a:lnTo>
                    <a:pt x="108153" y="300863"/>
                  </a:lnTo>
                  <a:lnTo>
                    <a:pt x="101231" y="298576"/>
                  </a:lnTo>
                  <a:lnTo>
                    <a:pt x="93827" y="295782"/>
                  </a:lnTo>
                  <a:lnTo>
                    <a:pt x="87363" y="292607"/>
                  </a:lnTo>
                  <a:lnTo>
                    <a:pt x="80429" y="289306"/>
                  </a:lnTo>
                  <a:lnTo>
                    <a:pt x="73964" y="285622"/>
                  </a:lnTo>
                  <a:lnTo>
                    <a:pt x="67957" y="281431"/>
                  </a:lnTo>
                  <a:lnTo>
                    <a:pt x="61950" y="277368"/>
                  </a:lnTo>
                  <a:lnTo>
                    <a:pt x="30518" y="245871"/>
                  </a:lnTo>
                  <a:lnTo>
                    <a:pt x="26365" y="239902"/>
                  </a:lnTo>
                  <a:lnTo>
                    <a:pt x="22186" y="233933"/>
                  </a:lnTo>
                  <a:lnTo>
                    <a:pt x="18503" y="227456"/>
                  </a:lnTo>
                  <a:lnTo>
                    <a:pt x="15252" y="220471"/>
                  </a:lnTo>
                  <a:lnTo>
                    <a:pt x="12026" y="213994"/>
                  </a:lnTo>
                  <a:lnTo>
                    <a:pt x="9245" y="206628"/>
                  </a:lnTo>
                  <a:lnTo>
                    <a:pt x="6946" y="199644"/>
                  </a:lnTo>
                  <a:lnTo>
                    <a:pt x="4635" y="192277"/>
                  </a:lnTo>
                  <a:lnTo>
                    <a:pt x="3251" y="184912"/>
                  </a:lnTo>
                  <a:lnTo>
                    <a:pt x="1854" y="177545"/>
                  </a:lnTo>
                  <a:lnTo>
                    <a:pt x="927" y="169671"/>
                  </a:lnTo>
                  <a:lnTo>
                    <a:pt x="0" y="161797"/>
                  </a:lnTo>
                  <a:lnTo>
                    <a:pt x="0" y="153924"/>
                  </a:lnTo>
                  <a:close/>
                </a:path>
              </a:pathLst>
            </a:custGeom>
            <a:noFill/>
            <a:ln w="12175" cap="flat" cmpd="sng">
              <a:solidFill>
                <a:srgbClr val="F257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AFAFB4"/>
                </a:solidFill>
                <a:latin typeface="Quicksand Light"/>
                <a:ea typeface="Quicksand Light"/>
                <a:cs typeface="Quicksand Light"/>
                <a:sym typeface="Quicksand Light"/>
              </a:endParaRPr>
            </a:p>
          </p:txBody>
        </p:sp>
        <p:sp>
          <p:nvSpPr>
            <p:cNvPr id="225" name="Google Shape;225;p17"/>
            <p:cNvSpPr/>
            <p:nvPr/>
          </p:nvSpPr>
          <p:spPr>
            <a:xfrm>
              <a:off x="533400" y="1522622"/>
              <a:ext cx="40427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130175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ru-RU" sz="1800" b="0" i="0" u="none" strike="noStrike" cap="none">
                  <a:solidFill>
                    <a:srgbClr val="F25722"/>
                  </a:solidFill>
                  <a:latin typeface="Quicksand"/>
                  <a:ea typeface="Quicksand"/>
                  <a:cs typeface="Quicksand"/>
                  <a:sym typeface="Quicksand"/>
                </a:rPr>
                <a:t>1</a:t>
              </a:r>
              <a:endParaRPr sz="1800" b="0" i="0" u="none" strike="noStrike" cap="none">
                <a:solidFill>
                  <a:srgbClr val="F25722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226" name="Google Shape;226;p17"/>
          <p:cNvGrpSpPr/>
          <p:nvPr/>
        </p:nvGrpSpPr>
        <p:grpSpPr>
          <a:xfrm>
            <a:off x="3289071" y="1481678"/>
            <a:ext cx="458583" cy="419608"/>
            <a:chOff x="83621" y="1480714"/>
            <a:chExt cx="458583" cy="419608"/>
          </a:xfrm>
        </p:grpSpPr>
        <p:sp>
          <p:nvSpPr>
            <p:cNvPr id="227" name="Google Shape;227;p17"/>
            <p:cNvSpPr/>
            <p:nvPr/>
          </p:nvSpPr>
          <p:spPr>
            <a:xfrm>
              <a:off x="83621" y="1480714"/>
              <a:ext cx="419608" cy="419608"/>
            </a:xfrm>
            <a:custGeom>
              <a:avLst/>
              <a:gdLst/>
              <a:ahLst/>
              <a:cxnLst/>
              <a:rect l="l" t="t" r="r" b="b"/>
              <a:pathLst>
                <a:path w="307975" h="307975" extrusionOk="0">
                  <a:moveTo>
                    <a:pt x="0" y="153924"/>
                  </a:moveTo>
                  <a:lnTo>
                    <a:pt x="0" y="146050"/>
                  </a:lnTo>
                  <a:lnTo>
                    <a:pt x="927" y="138175"/>
                  </a:lnTo>
                  <a:lnTo>
                    <a:pt x="1854" y="130301"/>
                  </a:lnTo>
                  <a:lnTo>
                    <a:pt x="3251" y="122936"/>
                  </a:lnTo>
                  <a:lnTo>
                    <a:pt x="4635" y="115569"/>
                  </a:lnTo>
                  <a:lnTo>
                    <a:pt x="6946" y="108203"/>
                  </a:lnTo>
                  <a:lnTo>
                    <a:pt x="9245" y="101218"/>
                  </a:lnTo>
                  <a:lnTo>
                    <a:pt x="12026" y="93852"/>
                  </a:lnTo>
                  <a:lnTo>
                    <a:pt x="15252" y="87375"/>
                  </a:lnTo>
                  <a:lnTo>
                    <a:pt x="18503" y="80390"/>
                  </a:lnTo>
                  <a:lnTo>
                    <a:pt x="22186" y="73913"/>
                  </a:lnTo>
                  <a:lnTo>
                    <a:pt x="26365" y="67944"/>
                  </a:lnTo>
                  <a:lnTo>
                    <a:pt x="30518" y="61975"/>
                  </a:lnTo>
                  <a:lnTo>
                    <a:pt x="61950" y="30480"/>
                  </a:lnTo>
                  <a:lnTo>
                    <a:pt x="67957" y="26415"/>
                  </a:lnTo>
                  <a:lnTo>
                    <a:pt x="73964" y="22225"/>
                  </a:lnTo>
                  <a:lnTo>
                    <a:pt x="80429" y="18541"/>
                  </a:lnTo>
                  <a:lnTo>
                    <a:pt x="87363" y="15239"/>
                  </a:lnTo>
                  <a:lnTo>
                    <a:pt x="93827" y="12064"/>
                  </a:lnTo>
                  <a:lnTo>
                    <a:pt x="101231" y="9270"/>
                  </a:lnTo>
                  <a:lnTo>
                    <a:pt x="108153" y="6984"/>
                  </a:lnTo>
                  <a:lnTo>
                    <a:pt x="115557" y="4571"/>
                  </a:lnTo>
                  <a:lnTo>
                    <a:pt x="122961" y="3301"/>
                  </a:lnTo>
                  <a:lnTo>
                    <a:pt x="130340" y="1905"/>
                  </a:lnTo>
                  <a:lnTo>
                    <a:pt x="138201" y="888"/>
                  </a:lnTo>
                  <a:lnTo>
                    <a:pt x="146062" y="0"/>
                  </a:lnTo>
                  <a:lnTo>
                    <a:pt x="153936" y="0"/>
                  </a:lnTo>
                  <a:lnTo>
                    <a:pt x="161785" y="0"/>
                  </a:lnTo>
                  <a:lnTo>
                    <a:pt x="169646" y="888"/>
                  </a:lnTo>
                  <a:lnTo>
                    <a:pt x="177507" y="1905"/>
                  </a:lnTo>
                  <a:lnTo>
                    <a:pt x="184886" y="3301"/>
                  </a:lnTo>
                  <a:lnTo>
                    <a:pt x="192290" y="4571"/>
                  </a:lnTo>
                  <a:lnTo>
                    <a:pt x="199694" y="6984"/>
                  </a:lnTo>
                  <a:lnTo>
                    <a:pt x="207073" y="9270"/>
                  </a:lnTo>
                  <a:lnTo>
                    <a:pt x="214020" y="12064"/>
                  </a:lnTo>
                  <a:lnTo>
                    <a:pt x="220484" y="15239"/>
                  </a:lnTo>
                  <a:lnTo>
                    <a:pt x="227418" y="18541"/>
                  </a:lnTo>
                  <a:lnTo>
                    <a:pt x="233883" y="22225"/>
                  </a:lnTo>
                  <a:lnTo>
                    <a:pt x="239902" y="26415"/>
                  </a:lnTo>
                  <a:lnTo>
                    <a:pt x="245897" y="30480"/>
                  </a:lnTo>
                  <a:lnTo>
                    <a:pt x="251917" y="35178"/>
                  </a:lnTo>
                  <a:lnTo>
                    <a:pt x="257454" y="40258"/>
                  </a:lnTo>
                  <a:lnTo>
                    <a:pt x="262547" y="45338"/>
                  </a:lnTo>
                  <a:lnTo>
                    <a:pt x="268084" y="50418"/>
                  </a:lnTo>
                  <a:lnTo>
                    <a:pt x="272719" y="56006"/>
                  </a:lnTo>
                  <a:lnTo>
                    <a:pt x="277329" y="61975"/>
                  </a:lnTo>
                  <a:lnTo>
                    <a:pt x="281482" y="67944"/>
                  </a:lnTo>
                  <a:lnTo>
                    <a:pt x="285661" y="73913"/>
                  </a:lnTo>
                  <a:lnTo>
                    <a:pt x="289356" y="80390"/>
                  </a:lnTo>
                  <a:lnTo>
                    <a:pt x="292595" y="87375"/>
                  </a:lnTo>
                  <a:lnTo>
                    <a:pt x="295821" y="93852"/>
                  </a:lnTo>
                  <a:lnTo>
                    <a:pt x="298602" y="101218"/>
                  </a:lnTo>
                  <a:lnTo>
                    <a:pt x="300901" y="108203"/>
                  </a:lnTo>
                  <a:lnTo>
                    <a:pt x="303212" y="115569"/>
                  </a:lnTo>
                  <a:lnTo>
                    <a:pt x="304596" y="122936"/>
                  </a:lnTo>
                  <a:lnTo>
                    <a:pt x="305993" y="130301"/>
                  </a:lnTo>
                  <a:lnTo>
                    <a:pt x="306920" y="138175"/>
                  </a:lnTo>
                  <a:lnTo>
                    <a:pt x="307847" y="146050"/>
                  </a:lnTo>
                  <a:lnTo>
                    <a:pt x="307847" y="153924"/>
                  </a:lnTo>
                  <a:lnTo>
                    <a:pt x="307847" y="161797"/>
                  </a:lnTo>
                  <a:lnTo>
                    <a:pt x="306920" y="169671"/>
                  </a:lnTo>
                  <a:lnTo>
                    <a:pt x="305993" y="177545"/>
                  </a:lnTo>
                  <a:lnTo>
                    <a:pt x="304596" y="184912"/>
                  </a:lnTo>
                  <a:lnTo>
                    <a:pt x="303212" y="192277"/>
                  </a:lnTo>
                  <a:lnTo>
                    <a:pt x="300901" y="199644"/>
                  </a:lnTo>
                  <a:lnTo>
                    <a:pt x="298602" y="206628"/>
                  </a:lnTo>
                  <a:lnTo>
                    <a:pt x="295821" y="213994"/>
                  </a:lnTo>
                  <a:lnTo>
                    <a:pt x="292595" y="220471"/>
                  </a:lnTo>
                  <a:lnTo>
                    <a:pt x="289356" y="227456"/>
                  </a:lnTo>
                  <a:lnTo>
                    <a:pt x="285661" y="233933"/>
                  </a:lnTo>
                  <a:lnTo>
                    <a:pt x="281482" y="239902"/>
                  </a:lnTo>
                  <a:lnTo>
                    <a:pt x="277329" y="245871"/>
                  </a:lnTo>
                  <a:lnTo>
                    <a:pt x="272719" y="251840"/>
                  </a:lnTo>
                  <a:lnTo>
                    <a:pt x="268084" y="257428"/>
                  </a:lnTo>
                  <a:lnTo>
                    <a:pt x="262547" y="262508"/>
                  </a:lnTo>
                  <a:lnTo>
                    <a:pt x="257454" y="267588"/>
                  </a:lnTo>
                  <a:lnTo>
                    <a:pt x="251917" y="272669"/>
                  </a:lnTo>
                  <a:lnTo>
                    <a:pt x="245897" y="277368"/>
                  </a:lnTo>
                  <a:lnTo>
                    <a:pt x="239902" y="281431"/>
                  </a:lnTo>
                  <a:lnTo>
                    <a:pt x="233883" y="285622"/>
                  </a:lnTo>
                  <a:lnTo>
                    <a:pt x="227418" y="289306"/>
                  </a:lnTo>
                  <a:lnTo>
                    <a:pt x="220484" y="292607"/>
                  </a:lnTo>
                  <a:lnTo>
                    <a:pt x="214020" y="295782"/>
                  </a:lnTo>
                  <a:lnTo>
                    <a:pt x="207073" y="298576"/>
                  </a:lnTo>
                  <a:lnTo>
                    <a:pt x="199694" y="300863"/>
                  </a:lnTo>
                  <a:lnTo>
                    <a:pt x="192290" y="303275"/>
                  </a:lnTo>
                  <a:lnTo>
                    <a:pt x="184886" y="304545"/>
                  </a:lnTo>
                  <a:lnTo>
                    <a:pt x="177507" y="305943"/>
                  </a:lnTo>
                  <a:lnTo>
                    <a:pt x="169646" y="306958"/>
                  </a:lnTo>
                  <a:lnTo>
                    <a:pt x="161785" y="307847"/>
                  </a:lnTo>
                  <a:lnTo>
                    <a:pt x="153936" y="307847"/>
                  </a:lnTo>
                  <a:lnTo>
                    <a:pt x="146062" y="307847"/>
                  </a:lnTo>
                  <a:lnTo>
                    <a:pt x="138201" y="306958"/>
                  </a:lnTo>
                  <a:lnTo>
                    <a:pt x="130340" y="305943"/>
                  </a:lnTo>
                  <a:lnTo>
                    <a:pt x="122961" y="304545"/>
                  </a:lnTo>
                  <a:lnTo>
                    <a:pt x="115557" y="303275"/>
                  </a:lnTo>
                  <a:lnTo>
                    <a:pt x="108153" y="300863"/>
                  </a:lnTo>
                  <a:lnTo>
                    <a:pt x="101231" y="298576"/>
                  </a:lnTo>
                  <a:lnTo>
                    <a:pt x="93827" y="295782"/>
                  </a:lnTo>
                  <a:lnTo>
                    <a:pt x="87363" y="292607"/>
                  </a:lnTo>
                  <a:lnTo>
                    <a:pt x="80429" y="289306"/>
                  </a:lnTo>
                  <a:lnTo>
                    <a:pt x="73964" y="285622"/>
                  </a:lnTo>
                  <a:lnTo>
                    <a:pt x="67957" y="281431"/>
                  </a:lnTo>
                  <a:lnTo>
                    <a:pt x="61950" y="277368"/>
                  </a:lnTo>
                  <a:lnTo>
                    <a:pt x="30518" y="245871"/>
                  </a:lnTo>
                  <a:lnTo>
                    <a:pt x="26365" y="239902"/>
                  </a:lnTo>
                  <a:lnTo>
                    <a:pt x="22186" y="233933"/>
                  </a:lnTo>
                  <a:lnTo>
                    <a:pt x="18503" y="227456"/>
                  </a:lnTo>
                  <a:lnTo>
                    <a:pt x="15252" y="220471"/>
                  </a:lnTo>
                  <a:lnTo>
                    <a:pt x="12026" y="213994"/>
                  </a:lnTo>
                  <a:lnTo>
                    <a:pt x="9245" y="206628"/>
                  </a:lnTo>
                  <a:lnTo>
                    <a:pt x="6946" y="199644"/>
                  </a:lnTo>
                  <a:lnTo>
                    <a:pt x="4635" y="192277"/>
                  </a:lnTo>
                  <a:lnTo>
                    <a:pt x="3251" y="184912"/>
                  </a:lnTo>
                  <a:lnTo>
                    <a:pt x="1854" y="177545"/>
                  </a:lnTo>
                  <a:lnTo>
                    <a:pt x="927" y="169671"/>
                  </a:lnTo>
                  <a:lnTo>
                    <a:pt x="0" y="161797"/>
                  </a:lnTo>
                  <a:lnTo>
                    <a:pt x="0" y="153924"/>
                  </a:lnTo>
                  <a:close/>
                </a:path>
              </a:pathLst>
            </a:custGeom>
            <a:noFill/>
            <a:ln w="12175" cap="flat" cmpd="sng">
              <a:solidFill>
                <a:srgbClr val="F257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AFAFB4"/>
                </a:solidFill>
                <a:latin typeface="Quicksand Light"/>
                <a:ea typeface="Quicksand Light"/>
                <a:cs typeface="Quicksand Light"/>
                <a:sym typeface="Quicksand Light"/>
              </a:endParaRPr>
            </a:p>
          </p:txBody>
        </p:sp>
        <p:sp>
          <p:nvSpPr>
            <p:cNvPr id="228" name="Google Shape;228;p17"/>
            <p:cNvSpPr/>
            <p:nvPr/>
          </p:nvSpPr>
          <p:spPr>
            <a:xfrm>
              <a:off x="137804" y="1505864"/>
              <a:ext cx="404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130175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ru-RU" sz="1800" b="0" i="0" u="none" strike="noStrike" cap="none">
                  <a:solidFill>
                    <a:srgbClr val="F25722"/>
                  </a:solidFill>
                  <a:latin typeface="Quicksand"/>
                  <a:ea typeface="Quicksand"/>
                  <a:cs typeface="Quicksand"/>
                  <a:sym typeface="Quicksand"/>
                </a:rPr>
                <a:t>2</a:t>
              </a:r>
              <a:endParaRPr sz="1800" b="0" i="0" u="none" strike="noStrike" cap="none">
                <a:solidFill>
                  <a:srgbClr val="F25722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cxnSp>
        <p:nvCxnSpPr>
          <p:cNvPr id="229" name="Google Shape;229;p17"/>
          <p:cNvCxnSpPr/>
          <p:nvPr/>
        </p:nvCxnSpPr>
        <p:spPr>
          <a:xfrm>
            <a:off x="3118904" y="4325299"/>
            <a:ext cx="487500" cy="0"/>
          </a:xfrm>
          <a:prstGeom prst="straightConnector1">
            <a:avLst/>
          </a:prstGeom>
          <a:noFill/>
          <a:ln w="12700" cap="flat" cmpd="sng">
            <a:solidFill>
              <a:srgbClr val="F2572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30" name="Google Shape;230;p17"/>
          <p:cNvCxnSpPr/>
          <p:nvPr/>
        </p:nvCxnSpPr>
        <p:spPr>
          <a:xfrm>
            <a:off x="6003386" y="4325306"/>
            <a:ext cx="479100" cy="0"/>
          </a:xfrm>
          <a:prstGeom prst="straightConnector1">
            <a:avLst/>
          </a:prstGeom>
          <a:noFill/>
          <a:ln w="12700" cap="flat" cmpd="sng">
            <a:solidFill>
              <a:srgbClr val="F25722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231" name="Google Shape;23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43715" y="514351"/>
            <a:ext cx="261559" cy="152399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7"/>
          <p:cNvSpPr txBox="1"/>
          <p:nvPr/>
        </p:nvSpPr>
        <p:spPr>
          <a:xfrm>
            <a:off x="457207" y="351910"/>
            <a:ext cx="64125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noAutofit/>
          </a:bodyPr>
          <a:lstStyle/>
          <a:p>
            <a:pPr marL="0" marR="5080" lvl="0" indent="127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2500" i="0" u="none" strike="noStrike" cap="none">
                <a:solidFill>
                  <a:srgbClr val="353739"/>
                </a:solidFill>
                <a:latin typeface="Nunito"/>
                <a:ea typeface="Nunito"/>
                <a:cs typeface="Nunito"/>
                <a:sym typeface="Nunito"/>
              </a:rPr>
              <a:t>План развития и необходимые инвестиции</a:t>
            </a:r>
            <a:endParaRPr sz="25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508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200">
              <a:solidFill>
                <a:srgbClr val="353739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  <a:p>
            <a:pPr marL="0" marR="508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F25722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grpSp>
        <p:nvGrpSpPr>
          <p:cNvPr id="233" name="Google Shape;233;p17"/>
          <p:cNvGrpSpPr/>
          <p:nvPr/>
        </p:nvGrpSpPr>
        <p:grpSpPr>
          <a:xfrm>
            <a:off x="6312883" y="1481676"/>
            <a:ext cx="478797" cy="419608"/>
            <a:chOff x="6454558" y="1418101"/>
            <a:chExt cx="478797" cy="419608"/>
          </a:xfrm>
        </p:grpSpPr>
        <p:sp>
          <p:nvSpPr>
            <p:cNvPr id="234" name="Google Shape;234;p17"/>
            <p:cNvSpPr/>
            <p:nvPr/>
          </p:nvSpPr>
          <p:spPr>
            <a:xfrm>
              <a:off x="6454558" y="1418101"/>
              <a:ext cx="419608" cy="419608"/>
            </a:xfrm>
            <a:custGeom>
              <a:avLst/>
              <a:gdLst/>
              <a:ahLst/>
              <a:cxnLst/>
              <a:rect l="l" t="t" r="r" b="b"/>
              <a:pathLst>
                <a:path w="307975" h="307975" extrusionOk="0">
                  <a:moveTo>
                    <a:pt x="0" y="153924"/>
                  </a:moveTo>
                  <a:lnTo>
                    <a:pt x="0" y="146050"/>
                  </a:lnTo>
                  <a:lnTo>
                    <a:pt x="927" y="138175"/>
                  </a:lnTo>
                  <a:lnTo>
                    <a:pt x="1854" y="130301"/>
                  </a:lnTo>
                  <a:lnTo>
                    <a:pt x="3251" y="122936"/>
                  </a:lnTo>
                  <a:lnTo>
                    <a:pt x="4635" y="115569"/>
                  </a:lnTo>
                  <a:lnTo>
                    <a:pt x="6946" y="108203"/>
                  </a:lnTo>
                  <a:lnTo>
                    <a:pt x="9245" y="101218"/>
                  </a:lnTo>
                  <a:lnTo>
                    <a:pt x="12026" y="93852"/>
                  </a:lnTo>
                  <a:lnTo>
                    <a:pt x="15252" y="87375"/>
                  </a:lnTo>
                  <a:lnTo>
                    <a:pt x="18503" y="80390"/>
                  </a:lnTo>
                  <a:lnTo>
                    <a:pt x="22186" y="73913"/>
                  </a:lnTo>
                  <a:lnTo>
                    <a:pt x="26365" y="67944"/>
                  </a:lnTo>
                  <a:lnTo>
                    <a:pt x="30518" y="61975"/>
                  </a:lnTo>
                  <a:lnTo>
                    <a:pt x="61950" y="30480"/>
                  </a:lnTo>
                  <a:lnTo>
                    <a:pt x="67957" y="26415"/>
                  </a:lnTo>
                  <a:lnTo>
                    <a:pt x="73964" y="22225"/>
                  </a:lnTo>
                  <a:lnTo>
                    <a:pt x="80429" y="18541"/>
                  </a:lnTo>
                  <a:lnTo>
                    <a:pt x="87363" y="15239"/>
                  </a:lnTo>
                  <a:lnTo>
                    <a:pt x="93827" y="12064"/>
                  </a:lnTo>
                  <a:lnTo>
                    <a:pt x="101231" y="9270"/>
                  </a:lnTo>
                  <a:lnTo>
                    <a:pt x="108153" y="6984"/>
                  </a:lnTo>
                  <a:lnTo>
                    <a:pt x="115557" y="4571"/>
                  </a:lnTo>
                  <a:lnTo>
                    <a:pt x="122961" y="3301"/>
                  </a:lnTo>
                  <a:lnTo>
                    <a:pt x="130340" y="1905"/>
                  </a:lnTo>
                  <a:lnTo>
                    <a:pt x="138201" y="888"/>
                  </a:lnTo>
                  <a:lnTo>
                    <a:pt x="146062" y="0"/>
                  </a:lnTo>
                  <a:lnTo>
                    <a:pt x="153936" y="0"/>
                  </a:lnTo>
                  <a:lnTo>
                    <a:pt x="161785" y="0"/>
                  </a:lnTo>
                  <a:lnTo>
                    <a:pt x="169646" y="888"/>
                  </a:lnTo>
                  <a:lnTo>
                    <a:pt x="177507" y="1905"/>
                  </a:lnTo>
                  <a:lnTo>
                    <a:pt x="184886" y="3301"/>
                  </a:lnTo>
                  <a:lnTo>
                    <a:pt x="192290" y="4571"/>
                  </a:lnTo>
                  <a:lnTo>
                    <a:pt x="199694" y="6984"/>
                  </a:lnTo>
                  <a:lnTo>
                    <a:pt x="207073" y="9270"/>
                  </a:lnTo>
                  <a:lnTo>
                    <a:pt x="214020" y="12064"/>
                  </a:lnTo>
                  <a:lnTo>
                    <a:pt x="220484" y="15239"/>
                  </a:lnTo>
                  <a:lnTo>
                    <a:pt x="227418" y="18541"/>
                  </a:lnTo>
                  <a:lnTo>
                    <a:pt x="233883" y="22225"/>
                  </a:lnTo>
                  <a:lnTo>
                    <a:pt x="239902" y="26415"/>
                  </a:lnTo>
                  <a:lnTo>
                    <a:pt x="245897" y="30480"/>
                  </a:lnTo>
                  <a:lnTo>
                    <a:pt x="251917" y="35178"/>
                  </a:lnTo>
                  <a:lnTo>
                    <a:pt x="257454" y="40258"/>
                  </a:lnTo>
                  <a:lnTo>
                    <a:pt x="262547" y="45338"/>
                  </a:lnTo>
                  <a:lnTo>
                    <a:pt x="268084" y="50418"/>
                  </a:lnTo>
                  <a:lnTo>
                    <a:pt x="272719" y="56006"/>
                  </a:lnTo>
                  <a:lnTo>
                    <a:pt x="277329" y="61975"/>
                  </a:lnTo>
                  <a:lnTo>
                    <a:pt x="281482" y="67944"/>
                  </a:lnTo>
                  <a:lnTo>
                    <a:pt x="285661" y="73913"/>
                  </a:lnTo>
                  <a:lnTo>
                    <a:pt x="289356" y="80390"/>
                  </a:lnTo>
                  <a:lnTo>
                    <a:pt x="292595" y="87375"/>
                  </a:lnTo>
                  <a:lnTo>
                    <a:pt x="295821" y="93852"/>
                  </a:lnTo>
                  <a:lnTo>
                    <a:pt x="298602" y="101218"/>
                  </a:lnTo>
                  <a:lnTo>
                    <a:pt x="300901" y="108203"/>
                  </a:lnTo>
                  <a:lnTo>
                    <a:pt x="303212" y="115569"/>
                  </a:lnTo>
                  <a:lnTo>
                    <a:pt x="304596" y="122936"/>
                  </a:lnTo>
                  <a:lnTo>
                    <a:pt x="305993" y="130301"/>
                  </a:lnTo>
                  <a:lnTo>
                    <a:pt x="306920" y="138175"/>
                  </a:lnTo>
                  <a:lnTo>
                    <a:pt x="307847" y="146050"/>
                  </a:lnTo>
                  <a:lnTo>
                    <a:pt x="307847" y="153924"/>
                  </a:lnTo>
                  <a:lnTo>
                    <a:pt x="307847" y="161797"/>
                  </a:lnTo>
                  <a:lnTo>
                    <a:pt x="306920" y="169671"/>
                  </a:lnTo>
                  <a:lnTo>
                    <a:pt x="305993" y="177545"/>
                  </a:lnTo>
                  <a:lnTo>
                    <a:pt x="304596" y="184912"/>
                  </a:lnTo>
                  <a:lnTo>
                    <a:pt x="303212" y="192277"/>
                  </a:lnTo>
                  <a:lnTo>
                    <a:pt x="300901" y="199644"/>
                  </a:lnTo>
                  <a:lnTo>
                    <a:pt x="298602" y="206628"/>
                  </a:lnTo>
                  <a:lnTo>
                    <a:pt x="295821" y="213994"/>
                  </a:lnTo>
                  <a:lnTo>
                    <a:pt x="292595" y="220471"/>
                  </a:lnTo>
                  <a:lnTo>
                    <a:pt x="289356" y="227456"/>
                  </a:lnTo>
                  <a:lnTo>
                    <a:pt x="285661" y="233933"/>
                  </a:lnTo>
                  <a:lnTo>
                    <a:pt x="281482" y="239902"/>
                  </a:lnTo>
                  <a:lnTo>
                    <a:pt x="277329" y="245871"/>
                  </a:lnTo>
                  <a:lnTo>
                    <a:pt x="272719" y="251840"/>
                  </a:lnTo>
                  <a:lnTo>
                    <a:pt x="268084" y="257428"/>
                  </a:lnTo>
                  <a:lnTo>
                    <a:pt x="262547" y="262508"/>
                  </a:lnTo>
                  <a:lnTo>
                    <a:pt x="257454" y="267588"/>
                  </a:lnTo>
                  <a:lnTo>
                    <a:pt x="251917" y="272669"/>
                  </a:lnTo>
                  <a:lnTo>
                    <a:pt x="245897" y="277368"/>
                  </a:lnTo>
                  <a:lnTo>
                    <a:pt x="239902" y="281431"/>
                  </a:lnTo>
                  <a:lnTo>
                    <a:pt x="233883" y="285622"/>
                  </a:lnTo>
                  <a:lnTo>
                    <a:pt x="227418" y="289306"/>
                  </a:lnTo>
                  <a:lnTo>
                    <a:pt x="220484" y="292607"/>
                  </a:lnTo>
                  <a:lnTo>
                    <a:pt x="214020" y="295782"/>
                  </a:lnTo>
                  <a:lnTo>
                    <a:pt x="207073" y="298576"/>
                  </a:lnTo>
                  <a:lnTo>
                    <a:pt x="199694" y="300863"/>
                  </a:lnTo>
                  <a:lnTo>
                    <a:pt x="192290" y="303275"/>
                  </a:lnTo>
                  <a:lnTo>
                    <a:pt x="184886" y="304545"/>
                  </a:lnTo>
                  <a:lnTo>
                    <a:pt x="177507" y="305943"/>
                  </a:lnTo>
                  <a:lnTo>
                    <a:pt x="169646" y="306958"/>
                  </a:lnTo>
                  <a:lnTo>
                    <a:pt x="161785" y="307847"/>
                  </a:lnTo>
                  <a:lnTo>
                    <a:pt x="153936" y="307847"/>
                  </a:lnTo>
                  <a:lnTo>
                    <a:pt x="146062" y="307847"/>
                  </a:lnTo>
                  <a:lnTo>
                    <a:pt x="138201" y="306958"/>
                  </a:lnTo>
                  <a:lnTo>
                    <a:pt x="130340" y="305943"/>
                  </a:lnTo>
                  <a:lnTo>
                    <a:pt x="122961" y="304545"/>
                  </a:lnTo>
                  <a:lnTo>
                    <a:pt x="115557" y="303275"/>
                  </a:lnTo>
                  <a:lnTo>
                    <a:pt x="108153" y="300863"/>
                  </a:lnTo>
                  <a:lnTo>
                    <a:pt x="101231" y="298576"/>
                  </a:lnTo>
                  <a:lnTo>
                    <a:pt x="93827" y="295782"/>
                  </a:lnTo>
                  <a:lnTo>
                    <a:pt x="87363" y="292607"/>
                  </a:lnTo>
                  <a:lnTo>
                    <a:pt x="80429" y="289306"/>
                  </a:lnTo>
                  <a:lnTo>
                    <a:pt x="73964" y="285622"/>
                  </a:lnTo>
                  <a:lnTo>
                    <a:pt x="67957" y="281431"/>
                  </a:lnTo>
                  <a:lnTo>
                    <a:pt x="61950" y="277368"/>
                  </a:lnTo>
                  <a:lnTo>
                    <a:pt x="30518" y="245871"/>
                  </a:lnTo>
                  <a:lnTo>
                    <a:pt x="26365" y="239902"/>
                  </a:lnTo>
                  <a:lnTo>
                    <a:pt x="22186" y="233933"/>
                  </a:lnTo>
                  <a:lnTo>
                    <a:pt x="18503" y="227456"/>
                  </a:lnTo>
                  <a:lnTo>
                    <a:pt x="15252" y="220471"/>
                  </a:lnTo>
                  <a:lnTo>
                    <a:pt x="12026" y="213994"/>
                  </a:lnTo>
                  <a:lnTo>
                    <a:pt x="9245" y="206628"/>
                  </a:lnTo>
                  <a:lnTo>
                    <a:pt x="6946" y="199644"/>
                  </a:lnTo>
                  <a:lnTo>
                    <a:pt x="4635" y="192277"/>
                  </a:lnTo>
                  <a:lnTo>
                    <a:pt x="3251" y="184912"/>
                  </a:lnTo>
                  <a:lnTo>
                    <a:pt x="1854" y="177545"/>
                  </a:lnTo>
                  <a:lnTo>
                    <a:pt x="927" y="169671"/>
                  </a:lnTo>
                  <a:lnTo>
                    <a:pt x="0" y="161797"/>
                  </a:lnTo>
                  <a:lnTo>
                    <a:pt x="0" y="153924"/>
                  </a:lnTo>
                  <a:close/>
                </a:path>
              </a:pathLst>
            </a:custGeom>
            <a:noFill/>
            <a:ln w="12175" cap="flat" cmpd="sng">
              <a:solidFill>
                <a:srgbClr val="F257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AFAFB4"/>
                </a:solidFill>
                <a:latin typeface="Quicksand Light"/>
                <a:ea typeface="Quicksand Light"/>
                <a:cs typeface="Quicksand Light"/>
                <a:sym typeface="Quicksand Light"/>
              </a:endParaRPr>
            </a:p>
          </p:txBody>
        </p:sp>
        <p:sp>
          <p:nvSpPr>
            <p:cNvPr id="235" name="Google Shape;235;p17"/>
            <p:cNvSpPr/>
            <p:nvPr/>
          </p:nvSpPr>
          <p:spPr>
            <a:xfrm>
              <a:off x="6497155" y="1443251"/>
              <a:ext cx="436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130175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rgbClr val="F25722"/>
                  </a:solidFill>
                  <a:latin typeface="Quicksand"/>
                  <a:ea typeface="Quicksand"/>
                  <a:cs typeface="Quicksand"/>
                  <a:sym typeface="Quicksand"/>
                </a:rPr>
                <a:t>3</a:t>
              </a:r>
              <a:endParaRPr sz="1800">
                <a:solidFill>
                  <a:srgbClr val="F25722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sp>
        <p:nvSpPr>
          <p:cNvPr id="236" name="Google Shape;236;p17"/>
          <p:cNvSpPr txBox="1"/>
          <p:nvPr/>
        </p:nvSpPr>
        <p:spPr>
          <a:xfrm>
            <a:off x="6898050" y="1458425"/>
            <a:ext cx="1857000" cy="19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noAutofit/>
          </a:bodyPr>
          <a:lstStyle/>
          <a:p>
            <a:pPr marL="0" marR="5080" lvl="0" indent="12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i="0" u="none" strike="noStrike" cap="none">
                <a:solidFill>
                  <a:srgbClr val="353739"/>
                </a:solidFill>
                <a:latin typeface="Nunito"/>
                <a:ea typeface="Nunito"/>
                <a:cs typeface="Nunito"/>
                <a:sym typeface="Nunito"/>
              </a:rPr>
              <a:t>Организация производственной линии,</a:t>
            </a:r>
            <a:r>
              <a:rPr lang="ru-RU" sz="1200">
                <a:solidFill>
                  <a:srgbClr val="353739"/>
                </a:solidFill>
                <a:latin typeface="Nunito"/>
                <a:ea typeface="Nunito"/>
                <a:cs typeface="Nunito"/>
                <a:sym typeface="Nunito"/>
              </a:rPr>
              <a:t/>
            </a:r>
            <a:br>
              <a:rPr lang="ru-RU" sz="1200">
                <a:solidFill>
                  <a:srgbClr val="353739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ru-RU" sz="1200" i="0" u="none" strike="noStrike" cap="none">
                <a:solidFill>
                  <a:srgbClr val="353739"/>
                </a:solidFill>
                <a:latin typeface="Nunito"/>
                <a:ea typeface="Nunito"/>
                <a:cs typeface="Nunito"/>
                <a:sym typeface="Nunito"/>
              </a:rPr>
              <a:t>с зарплатным фондом</a:t>
            </a:r>
            <a:r>
              <a:rPr lang="ru-RU" sz="1200">
                <a:solidFill>
                  <a:srgbClr val="353739"/>
                </a:solidFill>
                <a:latin typeface="Nunito"/>
                <a:ea typeface="Nunito"/>
                <a:cs typeface="Nunito"/>
                <a:sym typeface="Nunito"/>
              </a:rPr>
              <a:t/>
            </a:r>
            <a:br>
              <a:rPr lang="ru-RU" sz="1200">
                <a:solidFill>
                  <a:srgbClr val="353739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ru-RU" sz="1200" i="0" u="none" strike="noStrike" cap="none">
                <a:solidFill>
                  <a:srgbClr val="353739"/>
                </a:solidFill>
                <a:latin typeface="Nunito"/>
                <a:ea typeface="Nunito"/>
                <a:cs typeface="Nunito"/>
                <a:sym typeface="Nunito"/>
              </a:rPr>
              <a:t>на 2 года (15  млн</a:t>
            </a:r>
            <a:r>
              <a:rPr lang="ru-RU" sz="1200">
                <a:solidFill>
                  <a:srgbClr val="353739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ru-RU" sz="1200" i="0" u="none" strike="noStrike" cap="none">
                <a:solidFill>
                  <a:srgbClr val="353739"/>
                </a:solidFill>
                <a:latin typeface="Nunito"/>
                <a:ea typeface="Nunito"/>
                <a:cs typeface="Nunito"/>
                <a:sym typeface="Nunito"/>
              </a:rPr>
              <a:t>руб.),</a:t>
            </a:r>
            <a:r>
              <a:rPr lang="ru-RU" sz="1200">
                <a:solidFill>
                  <a:srgbClr val="353739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ru-RU" sz="1200" i="0" u="none" strike="noStrike" cap="none">
                <a:solidFill>
                  <a:srgbClr val="353739"/>
                </a:solidFill>
                <a:latin typeface="Nunito"/>
                <a:ea typeface="Nunito"/>
                <a:cs typeface="Nunito"/>
                <a:sym typeface="Nunito"/>
              </a:rPr>
              <a:t>комплектующие для производства (2 млн. руб) Маркетинг (5 млн. руб)</a:t>
            </a:r>
            <a:endParaRPr sz="1200" i="0" u="none" strike="noStrike" cap="none">
              <a:solidFill>
                <a:srgbClr val="353739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5080" lvl="0" indent="12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rgbClr val="35373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508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>
                <a:solidFill>
                  <a:srgbClr val="F25722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22</a:t>
            </a:r>
            <a:r>
              <a:rPr lang="ru-RU" sz="1300" i="0" u="none" strike="noStrike" cap="none">
                <a:solidFill>
                  <a:srgbClr val="F25722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млн руб/ </a:t>
            </a:r>
            <a:r>
              <a:rPr lang="ru-RU" sz="1300">
                <a:solidFill>
                  <a:srgbClr val="F25722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2 года</a:t>
            </a:r>
            <a:endParaRPr sz="1300" i="0" u="none" strike="noStrike" cap="none">
              <a:solidFill>
                <a:srgbClr val="F25722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8"/>
          <p:cNvSpPr/>
          <p:nvPr/>
        </p:nvSpPr>
        <p:spPr>
          <a:xfrm>
            <a:off x="0" y="0"/>
            <a:ext cx="9144000" cy="12001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pic>
        <p:nvPicPr>
          <p:cNvPr id="242" name="Google Shape;24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43715" y="514351"/>
            <a:ext cx="261559" cy="152399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8"/>
          <p:cNvSpPr txBox="1"/>
          <p:nvPr/>
        </p:nvSpPr>
        <p:spPr>
          <a:xfrm>
            <a:off x="8832977" y="4694976"/>
            <a:ext cx="238125" cy="22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75" rIns="0" bIns="0" anchor="t" anchorCtr="0">
            <a:noAutofit/>
          </a:bodyPr>
          <a:lstStyle/>
          <a:p>
            <a:pPr marL="571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44" name="Google Shape;24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089766" y="2230096"/>
            <a:ext cx="1938625" cy="12383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18"/>
          <p:cNvCxnSpPr/>
          <p:nvPr/>
        </p:nvCxnSpPr>
        <p:spPr>
          <a:xfrm>
            <a:off x="3814949" y="2065856"/>
            <a:ext cx="1066800" cy="0"/>
          </a:xfrm>
          <a:prstGeom prst="straightConnector1">
            <a:avLst/>
          </a:prstGeom>
          <a:noFill/>
          <a:ln w="12700" cap="flat" cmpd="sng">
            <a:solidFill>
              <a:srgbClr val="F2572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46" name="Google Shape;246;p18"/>
          <p:cNvCxnSpPr/>
          <p:nvPr/>
        </p:nvCxnSpPr>
        <p:spPr>
          <a:xfrm>
            <a:off x="3814949" y="3103896"/>
            <a:ext cx="1066800" cy="0"/>
          </a:xfrm>
          <a:prstGeom prst="straightConnector1">
            <a:avLst/>
          </a:prstGeom>
          <a:noFill/>
          <a:ln w="12700" cap="flat" cmpd="sng">
            <a:solidFill>
              <a:srgbClr val="F2572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47" name="Google Shape;247;p18"/>
          <p:cNvCxnSpPr/>
          <p:nvPr/>
        </p:nvCxnSpPr>
        <p:spPr>
          <a:xfrm>
            <a:off x="3814949" y="4132730"/>
            <a:ext cx="1066800" cy="9600"/>
          </a:xfrm>
          <a:prstGeom prst="straightConnector1">
            <a:avLst/>
          </a:prstGeom>
          <a:noFill/>
          <a:ln w="12700" cap="flat" cmpd="sng">
            <a:solidFill>
              <a:srgbClr val="F2572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48" name="Google Shape;248;p18"/>
          <p:cNvSpPr txBox="1">
            <a:spLocks noGrp="1"/>
          </p:cNvSpPr>
          <p:nvPr>
            <p:ph type="ctrTitle"/>
          </p:nvPr>
        </p:nvSpPr>
        <p:spPr>
          <a:xfrm>
            <a:off x="-12" y="354000"/>
            <a:ext cx="77724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42036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b="0">
                <a:solidFill>
                  <a:srgbClr val="1E1613"/>
                </a:solidFill>
                <a:latin typeface="Nunito"/>
                <a:ea typeface="Nunito"/>
                <a:cs typeface="Nunito"/>
                <a:sym typeface="Nunito"/>
              </a:rPr>
              <a:t>Общая маркетинговая стратегия</a:t>
            </a:r>
            <a:endParaRPr sz="2500" b="0">
              <a:solidFill>
                <a:srgbClr val="1E161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9" name="Google Shape;249;p18"/>
          <p:cNvSpPr txBox="1"/>
          <p:nvPr/>
        </p:nvSpPr>
        <p:spPr>
          <a:xfrm>
            <a:off x="1100100" y="2230088"/>
            <a:ext cx="2463600" cy="1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0" marR="111125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F25722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После получения разрешения регулирующих органов и сбора клинических данных</a:t>
            </a:r>
            <a:endParaRPr sz="1200">
              <a:solidFill>
                <a:srgbClr val="F25722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50" name="Google Shape;250;p18"/>
          <p:cNvSpPr txBox="1"/>
          <p:nvPr/>
        </p:nvSpPr>
        <p:spPr>
          <a:xfrm>
            <a:off x="5394000" y="1653996"/>
            <a:ext cx="2519400" cy="6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825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1E2126"/>
                </a:solidFill>
                <a:latin typeface="Nunito"/>
                <a:ea typeface="Nunito"/>
                <a:cs typeface="Nunito"/>
                <a:sym typeface="Nunito"/>
              </a:rPr>
              <a:t>Участие в топ</a:t>
            </a:r>
            <a:br>
              <a:rPr lang="ru-RU" sz="1200">
                <a:solidFill>
                  <a:srgbClr val="1E2126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ru-RU" sz="1200">
                <a:solidFill>
                  <a:srgbClr val="1E2126"/>
                </a:solidFill>
                <a:latin typeface="Nunito"/>
                <a:ea typeface="Nunito"/>
                <a:cs typeface="Nunito"/>
                <a:sym typeface="Nunito"/>
              </a:rPr>
              <a:t>стоматологических выставках</a:t>
            </a:r>
            <a:endParaRPr sz="1200">
              <a:solidFill>
                <a:srgbClr val="1E212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1" name="Google Shape;251;p18"/>
          <p:cNvSpPr txBox="1"/>
          <p:nvPr/>
        </p:nvSpPr>
        <p:spPr>
          <a:xfrm>
            <a:off x="5393991" y="2616127"/>
            <a:ext cx="2822400" cy="1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825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1E2126"/>
                </a:solidFill>
                <a:latin typeface="Nunito"/>
                <a:ea typeface="Nunito"/>
                <a:cs typeface="Nunito"/>
                <a:sym typeface="Nunito"/>
              </a:rPr>
              <a:t>Организация образовательных курсов, посвященных определению центрального соотношения челюстей</a:t>
            </a:r>
            <a:endParaRPr sz="1200">
              <a:solidFill>
                <a:srgbClr val="1E212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2" name="Google Shape;252;p18"/>
          <p:cNvSpPr txBox="1"/>
          <p:nvPr/>
        </p:nvSpPr>
        <p:spPr>
          <a:xfrm>
            <a:off x="5394002" y="3712600"/>
            <a:ext cx="3585000" cy="11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825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1E2126"/>
                </a:solidFill>
                <a:latin typeface="Nunito"/>
                <a:ea typeface="Nunito"/>
                <a:cs typeface="Nunito"/>
                <a:sym typeface="Nunito"/>
              </a:rPr>
              <a:t>Заключение партнерских соглашений</a:t>
            </a:r>
            <a:br>
              <a:rPr lang="ru-RU" sz="1200">
                <a:solidFill>
                  <a:srgbClr val="1E2126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ru-RU" sz="1200">
                <a:solidFill>
                  <a:srgbClr val="1E2126"/>
                </a:solidFill>
                <a:latin typeface="Nunito"/>
                <a:ea typeface="Nunito"/>
                <a:cs typeface="Nunito"/>
                <a:sym typeface="Nunito"/>
              </a:rPr>
              <a:t>с докторами – лидерами мнений в индустрии</a:t>
            </a:r>
            <a:endParaRPr sz="1200">
              <a:solidFill>
                <a:srgbClr val="1E212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9"/>
          <p:cNvSpPr/>
          <p:nvPr/>
        </p:nvSpPr>
        <p:spPr>
          <a:xfrm>
            <a:off x="0" y="18825"/>
            <a:ext cx="9144000" cy="1181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58" name="Google Shape;258;p19"/>
          <p:cNvSpPr txBox="1"/>
          <p:nvPr/>
        </p:nvSpPr>
        <p:spPr>
          <a:xfrm>
            <a:off x="5016050" y="1332330"/>
            <a:ext cx="3464100" cy="5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rgbClr val="1E2126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Цели на ближайшие 12 месяцев</a:t>
            </a:r>
            <a:endParaRPr sz="1500" i="0" u="none" strike="noStrike" cap="none">
              <a:solidFill>
                <a:srgbClr val="1E212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9" name="Google Shape;259;p19"/>
          <p:cNvSpPr txBox="1"/>
          <p:nvPr/>
        </p:nvSpPr>
        <p:spPr>
          <a:xfrm>
            <a:off x="8832977" y="4694976"/>
            <a:ext cx="238125" cy="22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75" rIns="0" bIns="0" anchor="t" anchorCtr="0">
            <a:noAutofit/>
          </a:bodyPr>
          <a:lstStyle/>
          <a:p>
            <a:pPr marL="571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60" name="Google Shape;260;p19"/>
          <p:cNvSpPr/>
          <p:nvPr/>
        </p:nvSpPr>
        <p:spPr>
          <a:xfrm>
            <a:off x="454608" y="2212344"/>
            <a:ext cx="143978" cy="143978"/>
          </a:xfrm>
          <a:custGeom>
            <a:avLst/>
            <a:gdLst/>
            <a:ahLst/>
            <a:cxnLst/>
            <a:rect l="l" t="t" r="r" b="b"/>
            <a:pathLst>
              <a:path w="307975" h="307975" extrusionOk="0">
                <a:moveTo>
                  <a:pt x="0" y="153924"/>
                </a:moveTo>
                <a:lnTo>
                  <a:pt x="0" y="146050"/>
                </a:lnTo>
                <a:lnTo>
                  <a:pt x="927" y="138175"/>
                </a:lnTo>
                <a:lnTo>
                  <a:pt x="1854" y="130301"/>
                </a:lnTo>
                <a:lnTo>
                  <a:pt x="3251" y="122936"/>
                </a:lnTo>
                <a:lnTo>
                  <a:pt x="4635" y="115569"/>
                </a:lnTo>
                <a:lnTo>
                  <a:pt x="6946" y="108203"/>
                </a:lnTo>
                <a:lnTo>
                  <a:pt x="9245" y="101218"/>
                </a:lnTo>
                <a:lnTo>
                  <a:pt x="12026" y="93852"/>
                </a:lnTo>
                <a:lnTo>
                  <a:pt x="15252" y="87375"/>
                </a:lnTo>
                <a:lnTo>
                  <a:pt x="18503" y="80390"/>
                </a:lnTo>
                <a:lnTo>
                  <a:pt x="22186" y="73913"/>
                </a:lnTo>
                <a:lnTo>
                  <a:pt x="26365" y="67944"/>
                </a:lnTo>
                <a:lnTo>
                  <a:pt x="30518" y="61975"/>
                </a:lnTo>
                <a:lnTo>
                  <a:pt x="61950" y="30480"/>
                </a:lnTo>
                <a:lnTo>
                  <a:pt x="67957" y="26415"/>
                </a:lnTo>
                <a:lnTo>
                  <a:pt x="73964" y="22225"/>
                </a:lnTo>
                <a:lnTo>
                  <a:pt x="80429" y="18541"/>
                </a:lnTo>
                <a:lnTo>
                  <a:pt x="87363" y="15239"/>
                </a:lnTo>
                <a:lnTo>
                  <a:pt x="93827" y="12064"/>
                </a:lnTo>
                <a:lnTo>
                  <a:pt x="101231" y="9270"/>
                </a:lnTo>
                <a:lnTo>
                  <a:pt x="108153" y="6984"/>
                </a:lnTo>
                <a:lnTo>
                  <a:pt x="115557" y="4571"/>
                </a:lnTo>
                <a:lnTo>
                  <a:pt x="122961" y="3301"/>
                </a:lnTo>
                <a:lnTo>
                  <a:pt x="130340" y="1905"/>
                </a:lnTo>
                <a:lnTo>
                  <a:pt x="138201" y="888"/>
                </a:lnTo>
                <a:lnTo>
                  <a:pt x="146062" y="0"/>
                </a:lnTo>
                <a:lnTo>
                  <a:pt x="153936" y="0"/>
                </a:lnTo>
                <a:lnTo>
                  <a:pt x="161785" y="0"/>
                </a:lnTo>
                <a:lnTo>
                  <a:pt x="169646" y="888"/>
                </a:lnTo>
                <a:lnTo>
                  <a:pt x="177507" y="1905"/>
                </a:lnTo>
                <a:lnTo>
                  <a:pt x="184886" y="3301"/>
                </a:lnTo>
                <a:lnTo>
                  <a:pt x="192290" y="4571"/>
                </a:lnTo>
                <a:lnTo>
                  <a:pt x="199694" y="6984"/>
                </a:lnTo>
                <a:lnTo>
                  <a:pt x="207073" y="9270"/>
                </a:lnTo>
                <a:lnTo>
                  <a:pt x="214020" y="12064"/>
                </a:lnTo>
                <a:lnTo>
                  <a:pt x="220484" y="15239"/>
                </a:lnTo>
                <a:lnTo>
                  <a:pt x="227418" y="18541"/>
                </a:lnTo>
                <a:lnTo>
                  <a:pt x="233883" y="22225"/>
                </a:lnTo>
                <a:lnTo>
                  <a:pt x="239902" y="26415"/>
                </a:lnTo>
                <a:lnTo>
                  <a:pt x="245897" y="30480"/>
                </a:lnTo>
                <a:lnTo>
                  <a:pt x="251917" y="35178"/>
                </a:lnTo>
                <a:lnTo>
                  <a:pt x="257454" y="40258"/>
                </a:lnTo>
                <a:lnTo>
                  <a:pt x="262547" y="45338"/>
                </a:lnTo>
                <a:lnTo>
                  <a:pt x="268084" y="50418"/>
                </a:lnTo>
                <a:lnTo>
                  <a:pt x="272719" y="56006"/>
                </a:lnTo>
                <a:lnTo>
                  <a:pt x="277329" y="61975"/>
                </a:lnTo>
                <a:lnTo>
                  <a:pt x="281482" y="67944"/>
                </a:lnTo>
                <a:lnTo>
                  <a:pt x="285661" y="73913"/>
                </a:lnTo>
                <a:lnTo>
                  <a:pt x="289356" y="80390"/>
                </a:lnTo>
                <a:lnTo>
                  <a:pt x="292595" y="87375"/>
                </a:lnTo>
                <a:lnTo>
                  <a:pt x="295821" y="93852"/>
                </a:lnTo>
                <a:lnTo>
                  <a:pt x="298602" y="101218"/>
                </a:lnTo>
                <a:lnTo>
                  <a:pt x="300901" y="108203"/>
                </a:lnTo>
                <a:lnTo>
                  <a:pt x="303212" y="115569"/>
                </a:lnTo>
                <a:lnTo>
                  <a:pt x="304596" y="122936"/>
                </a:lnTo>
                <a:lnTo>
                  <a:pt x="305993" y="130301"/>
                </a:lnTo>
                <a:lnTo>
                  <a:pt x="306920" y="138175"/>
                </a:lnTo>
                <a:lnTo>
                  <a:pt x="307847" y="146050"/>
                </a:lnTo>
                <a:lnTo>
                  <a:pt x="307847" y="153924"/>
                </a:lnTo>
                <a:lnTo>
                  <a:pt x="307847" y="161797"/>
                </a:lnTo>
                <a:lnTo>
                  <a:pt x="306920" y="169671"/>
                </a:lnTo>
                <a:lnTo>
                  <a:pt x="305993" y="177545"/>
                </a:lnTo>
                <a:lnTo>
                  <a:pt x="304596" y="184912"/>
                </a:lnTo>
                <a:lnTo>
                  <a:pt x="303212" y="192277"/>
                </a:lnTo>
                <a:lnTo>
                  <a:pt x="300901" y="199644"/>
                </a:lnTo>
                <a:lnTo>
                  <a:pt x="298602" y="206628"/>
                </a:lnTo>
                <a:lnTo>
                  <a:pt x="295821" y="213994"/>
                </a:lnTo>
                <a:lnTo>
                  <a:pt x="292595" y="220471"/>
                </a:lnTo>
                <a:lnTo>
                  <a:pt x="289356" y="227456"/>
                </a:lnTo>
                <a:lnTo>
                  <a:pt x="285661" y="233933"/>
                </a:lnTo>
                <a:lnTo>
                  <a:pt x="281482" y="239902"/>
                </a:lnTo>
                <a:lnTo>
                  <a:pt x="277329" y="245871"/>
                </a:lnTo>
                <a:lnTo>
                  <a:pt x="272719" y="251840"/>
                </a:lnTo>
                <a:lnTo>
                  <a:pt x="268084" y="257428"/>
                </a:lnTo>
                <a:lnTo>
                  <a:pt x="262547" y="262508"/>
                </a:lnTo>
                <a:lnTo>
                  <a:pt x="257454" y="267588"/>
                </a:lnTo>
                <a:lnTo>
                  <a:pt x="251917" y="272669"/>
                </a:lnTo>
                <a:lnTo>
                  <a:pt x="245897" y="277368"/>
                </a:lnTo>
                <a:lnTo>
                  <a:pt x="239902" y="281431"/>
                </a:lnTo>
                <a:lnTo>
                  <a:pt x="233883" y="285622"/>
                </a:lnTo>
                <a:lnTo>
                  <a:pt x="227418" y="289306"/>
                </a:lnTo>
                <a:lnTo>
                  <a:pt x="220484" y="292607"/>
                </a:lnTo>
                <a:lnTo>
                  <a:pt x="214020" y="295782"/>
                </a:lnTo>
                <a:lnTo>
                  <a:pt x="207073" y="298576"/>
                </a:lnTo>
                <a:lnTo>
                  <a:pt x="199694" y="300863"/>
                </a:lnTo>
                <a:lnTo>
                  <a:pt x="192290" y="303275"/>
                </a:lnTo>
                <a:lnTo>
                  <a:pt x="184886" y="304545"/>
                </a:lnTo>
                <a:lnTo>
                  <a:pt x="177507" y="305943"/>
                </a:lnTo>
                <a:lnTo>
                  <a:pt x="169646" y="306958"/>
                </a:lnTo>
                <a:lnTo>
                  <a:pt x="161785" y="307847"/>
                </a:lnTo>
                <a:lnTo>
                  <a:pt x="153936" y="307847"/>
                </a:lnTo>
                <a:lnTo>
                  <a:pt x="146062" y="307847"/>
                </a:lnTo>
                <a:lnTo>
                  <a:pt x="138201" y="306958"/>
                </a:lnTo>
                <a:lnTo>
                  <a:pt x="130340" y="305943"/>
                </a:lnTo>
                <a:lnTo>
                  <a:pt x="122961" y="304545"/>
                </a:lnTo>
                <a:lnTo>
                  <a:pt x="115557" y="303275"/>
                </a:lnTo>
                <a:lnTo>
                  <a:pt x="108153" y="300863"/>
                </a:lnTo>
                <a:lnTo>
                  <a:pt x="101231" y="298576"/>
                </a:lnTo>
                <a:lnTo>
                  <a:pt x="93827" y="295782"/>
                </a:lnTo>
                <a:lnTo>
                  <a:pt x="87363" y="292607"/>
                </a:lnTo>
                <a:lnTo>
                  <a:pt x="80429" y="289306"/>
                </a:lnTo>
                <a:lnTo>
                  <a:pt x="73964" y="285622"/>
                </a:lnTo>
                <a:lnTo>
                  <a:pt x="67957" y="281431"/>
                </a:lnTo>
                <a:lnTo>
                  <a:pt x="61950" y="277368"/>
                </a:lnTo>
                <a:lnTo>
                  <a:pt x="30518" y="245871"/>
                </a:lnTo>
                <a:lnTo>
                  <a:pt x="26365" y="239902"/>
                </a:lnTo>
                <a:lnTo>
                  <a:pt x="22186" y="233933"/>
                </a:lnTo>
                <a:lnTo>
                  <a:pt x="18503" y="227456"/>
                </a:lnTo>
                <a:lnTo>
                  <a:pt x="15252" y="220471"/>
                </a:lnTo>
                <a:lnTo>
                  <a:pt x="12026" y="213994"/>
                </a:lnTo>
                <a:lnTo>
                  <a:pt x="9245" y="206628"/>
                </a:lnTo>
                <a:lnTo>
                  <a:pt x="6946" y="199644"/>
                </a:lnTo>
                <a:lnTo>
                  <a:pt x="4635" y="192277"/>
                </a:lnTo>
                <a:lnTo>
                  <a:pt x="3251" y="184912"/>
                </a:lnTo>
                <a:lnTo>
                  <a:pt x="1854" y="177545"/>
                </a:lnTo>
                <a:lnTo>
                  <a:pt x="927" y="169671"/>
                </a:lnTo>
                <a:lnTo>
                  <a:pt x="0" y="161797"/>
                </a:lnTo>
                <a:lnTo>
                  <a:pt x="0" y="153924"/>
                </a:lnTo>
                <a:close/>
              </a:path>
            </a:pathLst>
          </a:custGeom>
          <a:solidFill>
            <a:srgbClr val="F25722"/>
          </a:solidFill>
          <a:ln w="12700" cap="flat" cmpd="sng">
            <a:solidFill>
              <a:srgbClr val="F257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AFAFB4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61" name="Google Shape;261;p19"/>
          <p:cNvSpPr/>
          <p:nvPr/>
        </p:nvSpPr>
        <p:spPr>
          <a:xfrm>
            <a:off x="454608" y="3011455"/>
            <a:ext cx="143978" cy="143978"/>
          </a:xfrm>
          <a:custGeom>
            <a:avLst/>
            <a:gdLst/>
            <a:ahLst/>
            <a:cxnLst/>
            <a:rect l="l" t="t" r="r" b="b"/>
            <a:pathLst>
              <a:path w="307975" h="307975" extrusionOk="0">
                <a:moveTo>
                  <a:pt x="0" y="153924"/>
                </a:moveTo>
                <a:lnTo>
                  <a:pt x="0" y="146050"/>
                </a:lnTo>
                <a:lnTo>
                  <a:pt x="927" y="138175"/>
                </a:lnTo>
                <a:lnTo>
                  <a:pt x="1854" y="130301"/>
                </a:lnTo>
                <a:lnTo>
                  <a:pt x="3251" y="122936"/>
                </a:lnTo>
                <a:lnTo>
                  <a:pt x="4635" y="115569"/>
                </a:lnTo>
                <a:lnTo>
                  <a:pt x="6946" y="108203"/>
                </a:lnTo>
                <a:lnTo>
                  <a:pt x="9245" y="101218"/>
                </a:lnTo>
                <a:lnTo>
                  <a:pt x="12026" y="93852"/>
                </a:lnTo>
                <a:lnTo>
                  <a:pt x="15252" y="87375"/>
                </a:lnTo>
                <a:lnTo>
                  <a:pt x="18503" y="80390"/>
                </a:lnTo>
                <a:lnTo>
                  <a:pt x="22186" y="73913"/>
                </a:lnTo>
                <a:lnTo>
                  <a:pt x="26365" y="67944"/>
                </a:lnTo>
                <a:lnTo>
                  <a:pt x="30518" y="61975"/>
                </a:lnTo>
                <a:lnTo>
                  <a:pt x="61950" y="30480"/>
                </a:lnTo>
                <a:lnTo>
                  <a:pt x="67957" y="26415"/>
                </a:lnTo>
                <a:lnTo>
                  <a:pt x="73964" y="22225"/>
                </a:lnTo>
                <a:lnTo>
                  <a:pt x="80429" y="18541"/>
                </a:lnTo>
                <a:lnTo>
                  <a:pt x="87363" y="15239"/>
                </a:lnTo>
                <a:lnTo>
                  <a:pt x="93827" y="12064"/>
                </a:lnTo>
                <a:lnTo>
                  <a:pt x="101231" y="9270"/>
                </a:lnTo>
                <a:lnTo>
                  <a:pt x="108153" y="6984"/>
                </a:lnTo>
                <a:lnTo>
                  <a:pt x="115557" y="4571"/>
                </a:lnTo>
                <a:lnTo>
                  <a:pt x="122961" y="3301"/>
                </a:lnTo>
                <a:lnTo>
                  <a:pt x="130340" y="1905"/>
                </a:lnTo>
                <a:lnTo>
                  <a:pt x="138201" y="888"/>
                </a:lnTo>
                <a:lnTo>
                  <a:pt x="146062" y="0"/>
                </a:lnTo>
                <a:lnTo>
                  <a:pt x="153936" y="0"/>
                </a:lnTo>
                <a:lnTo>
                  <a:pt x="161785" y="0"/>
                </a:lnTo>
                <a:lnTo>
                  <a:pt x="169646" y="888"/>
                </a:lnTo>
                <a:lnTo>
                  <a:pt x="177507" y="1905"/>
                </a:lnTo>
                <a:lnTo>
                  <a:pt x="184886" y="3301"/>
                </a:lnTo>
                <a:lnTo>
                  <a:pt x="192290" y="4571"/>
                </a:lnTo>
                <a:lnTo>
                  <a:pt x="199694" y="6984"/>
                </a:lnTo>
                <a:lnTo>
                  <a:pt x="207073" y="9270"/>
                </a:lnTo>
                <a:lnTo>
                  <a:pt x="214020" y="12064"/>
                </a:lnTo>
                <a:lnTo>
                  <a:pt x="220484" y="15239"/>
                </a:lnTo>
                <a:lnTo>
                  <a:pt x="227418" y="18541"/>
                </a:lnTo>
                <a:lnTo>
                  <a:pt x="233883" y="22225"/>
                </a:lnTo>
                <a:lnTo>
                  <a:pt x="239902" y="26415"/>
                </a:lnTo>
                <a:lnTo>
                  <a:pt x="245897" y="30480"/>
                </a:lnTo>
                <a:lnTo>
                  <a:pt x="251917" y="35178"/>
                </a:lnTo>
                <a:lnTo>
                  <a:pt x="257454" y="40258"/>
                </a:lnTo>
                <a:lnTo>
                  <a:pt x="262547" y="45338"/>
                </a:lnTo>
                <a:lnTo>
                  <a:pt x="268084" y="50418"/>
                </a:lnTo>
                <a:lnTo>
                  <a:pt x="272719" y="56006"/>
                </a:lnTo>
                <a:lnTo>
                  <a:pt x="277329" y="61975"/>
                </a:lnTo>
                <a:lnTo>
                  <a:pt x="281482" y="67944"/>
                </a:lnTo>
                <a:lnTo>
                  <a:pt x="285661" y="73913"/>
                </a:lnTo>
                <a:lnTo>
                  <a:pt x="289356" y="80390"/>
                </a:lnTo>
                <a:lnTo>
                  <a:pt x="292595" y="87375"/>
                </a:lnTo>
                <a:lnTo>
                  <a:pt x="295821" y="93852"/>
                </a:lnTo>
                <a:lnTo>
                  <a:pt x="298602" y="101218"/>
                </a:lnTo>
                <a:lnTo>
                  <a:pt x="300901" y="108203"/>
                </a:lnTo>
                <a:lnTo>
                  <a:pt x="303212" y="115569"/>
                </a:lnTo>
                <a:lnTo>
                  <a:pt x="304596" y="122936"/>
                </a:lnTo>
                <a:lnTo>
                  <a:pt x="305993" y="130301"/>
                </a:lnTo>
                <a:lnTo>
                  <a:pt x="306920" y="138175"/>
                </a:lnTo>
                <a:lnTo>
                  <a:pt x="307847" y="146050"/>
                </a:lnTo>
                <a:lnTo>
                  <a:pt x="307847" y="153924"/>
                </a:lnTo>
                <a:lnTo>
                  <a:pt x="307847" y="161797"/>
                </a:lnTo>
                <a:lnTo>
                  <a:pt x="306920" y="169671"/>
                </a:lnTo>
                <a:lnTo>
                  <a:pt x="305993" y="177545"/>
                </a:lnTo>
                <a:lnTo>
                  <a:pt x="304596" y="184912"/>
                </a:lnTo>
                <a:lnTo>
                  <a:pt x="303212" y="192277"/>
                </a:lnTo>
                <a:lnTo>
                  <a:pt x="300901" y="199644"/>
                </a:lnTo>
                <a:lnTo>
                  <a:pt x="298602" y="206628"/>
                </a:lnTo>
                <a:lnTo>
                  <a:pt x="295821" y="213994"/>
                </a:lnTo>
                <a:lnTo>
                  <a:pt x="292595" y="220471"/>
                </a:lnTo>
                <a:lnTo>
                  <a:pt x="289356" y="227456"/>
                </a:lnTo>
                <a:lnTo>
                  <a:pt x="285661" y="233933"/>
                </a:lnTo>
                <a:lnTo>
                  <a:pt x="281482" y="239902"/>
                </a:lnTo>
                <a:lnTo>
                  <a:pt x="277329" y="245871"/>
                </a:lnTo>
                <a:lnTo>
                  <a:pt x="272719" y="251840"/>
                </a:lnTo>
                <a:lnTo>
                  <a:pt x="268084" y="257428"/>
                </a:lnTo>
                <a:lnTo>
                  <a:pt x="262547" y="262508"/>
                </a:lnTo>
                <a:lnTo>
                  <a:pt x="257454" y="267588"/>
                </a:lnTo>
                <a:lnTo>
                  <a:pt x="251917" y="272669"/>
                </a:lnTo>
                <a:lnTo>
                  <a:pt x="245897" y="277368"/>
                </a:lnTo>
                <a:lnTo>
                  <a:pt x="239902" y="281431"/>
                </a:lnTo>
                <a:lnTo>
                  <a:pt x="233883" y="285622"/>
                </a:lnTo>
                <a:lnTo>
                  <a:pt x="227418" y="289306"/>
                </a:lnTo>
                <a:lnTo>
                  <a:pt x="220484" y="292607"/>
                </a:lnTo>
                <a:lnTo>
                  <a:pt x="214020" y="295782"/>
                </a:lnTo>
                <a:lnTo>
                  <a:pt x="207073" y="298576"/>
                </a:lnTo>
                <a:lnTo>
                  <a:pt x="199694" y="300863"/>
                </a:lnTo>
                <a:lnTo>
                  <a:pt x="192290" y="303275"/>
                </a:lnTo>
                <a:lnTo>
                  <a:pt x="184886" y="304545"/>
                </a:lnTo>
                <a:lnTo>
                  <a:pt x="177507" y="305943"/>
                </a:lnTo>
                <a:lnTo>
                  <a:pt x="169646" y="306958"/>
                </a:lnTo>
                <a:lnTo>
                  <a:pt x="161785" y="307847"/>
                </a:lnTo>
                <a:lnTo>
                  <a:pt x="153936" y="307847"/>
                </a:lnTo>
                <a:lnTo>
                  <a:pt x="146062" y="307847"/>
                </a:lnTo>
                <a:lnTo>
                  <a:pt x="138201" y="306958"/>
                </a:lnTo>
                <a:lnTo>
                  <a:pt x="130340" y="305943"/>
                </a:lnTo>
                <a:lnTo>
                  <a:pt x="122961" y="304545"/>
                </a:lnTo>
                <a:lnTo>
                  <a:pt x="115557" y="303275"/>
                </a:lnTo>
                <a:lnTo>
                  <a:pt x="108153" y="300863"/>
                </a:lnTo>
                <a:lnTo>
                  <a:pt x="101231" y="298576"/>
                </a:lnTo>
                <a:lnTo>
                  <a:pt x="93827" y="295782"/>
                </a:lnTo>
                <a:lnTo>
                  <a:pt x="87363" y="292607"/>
                </a:lnTo>
                <a:lnTo>
                  <a:pt x="80429" y="289306"/>
                </a:lnTo>
                <a:lnTo>
                  <a:pt x="73964" y="285622"/>
                </a:lnTo>
                <a:lnTo>
                  <a:pt x="67957" y="281431"/>
                </a:lnTo>
                <a:lnTo>
                  <a:pt x="61950" y="277368"/>
                </a:lnTo>
                <a:lnTo>
                  <a:pt x="30518" y="245871"/>
                </a:lnTo>
                <a:lnTo>
                  <a:pt x="26365" y="239902"/>
                </a:lnTo>
                <a:lnTo>
                  <a:pt x="22186" y="233933"/>
                </a:lnTo>
                <a:lnTo>
                  <a:pt x="18503" y="227456"/>
                </a:lnTo>
                <a:lnTo>
                  <a:pt x="15252" y="220471"/>
                </a:lnTo>
                <a:lnTo>
                  <a:pt x="12026" y="213994"/>
                </a:lnTo>
                <a:lnTo>
                  <a:pt x="9245" y="206628"/>
                </a:lnTo>
                <a:lnTo>
                  <a:pt x="6946" y="199644"/>
                </a:lnTo>
                <a:lnTo>
                  <a:pt x="4635" y="192277"/>
                </a:lnTo>
                <a:lnTo>
                  <a:pt x="3251" y="184912"/>
                </a:lnTo>
                <a:lnTo>
                  <a:pt x="1854" y="177545"/>
                </a:lnTo>
                <a:lnTo>
                  <a:pt x="927" y="169671"/>
                </a:lnTo>
                <a:lnTo>
                  <a:pt x="0" y="161797"/>
                </a:lnTo>
                <a:lnTo>
                  <a:pt x="0" y="153924"/>
                </a:lnTo>
                <a:close/>
              </a:path>
            </a:pathLst>
          </a:custGeom>
          <a:solidFill>
            <a:srgbClr val="F25722"/>
          </a:solidFill>
          <a:ln w="12700" cap="flat" cmpd="sng">
            <a:solidFill>
              <a:srgbClr val="F257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AFAFB4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62" name="Google Shape;262;p19"/>
          <p:cNvSpPr/>
          <p:nvPr/>
        </p:nvSpPr>
        <p:spPr>
          <a:xfrm>
            <a:off x="454590" y="3929407"/>
            <a:ext cx="143978" cy="143978"/>
          </a:xfrm>
          <a:custGeom>
            <a:avLst/>
            <a:gdLst/>
            <a:ahLst/>
            <a:cxnLst/>
            <a:rect l="l" t="t" r="r" b="b"/>
            <a:pathLst>
              <a:path w="307975" h="307975" extrusionOk="0">
                <a:moveTo>
                  <a:pt x="0" y="153924"/>
                </a:moveTo>
                <a:lnTo>
                  <a:pt x="0" y="146050"/>
                </a:lnTo>
                <a:lnTo>
                  <a:pt x="927" y="138175"/>
                </a:lnTo>
                <a:lnTo>
                  <a:pt x="1854" y="130301"/>
                </a:lnTo>
                <a:lnTo>
                  <a:pt x="3251" y="122936"/>
                </a:lnTo>
                <a:lnTo>
                  <a:pt x="4635" y="115569"/>
                </a:lnTo>
                <a:lnTo>
                  <a:pt x="6946" y="108203"/>
                </a:lnTo>
                <a:lnTo>
                  <a:pt x="9245" y="101218"/>
                </a:lnTo>
                <a:lnTo>
                  <a:pt x="12026" y="93852"/>
                </a:lnTo>
                <a:lnTo>
                  <a:pt x="15252" y="87375"/>
                </a:lnTo>
                <a:lnTo>
                  <a:pt x="18503" y="80390"/>
                </a:lnTo>
                <a:lnTo>
                  <a:pt x="22186" y="73913"/>
                </a:lnTo>
                <a:lnTo>
                  <a:pt x="26365" y="67944"/>
                </a:lnTo>
                <a:lnTo>
                  <a:pt x="30518" y="61975"/>
                </a:lnTo>
                <a:lnTo>
                  <a:pt x="61950" y="30480"/>
                </a:lnTo>
                <a:lnTo>
                  <a:pt x="67957" y="26415"/>
                </a:lnTo>
                <a:lnTo>
                  <a:pt x="73964" y="22225"/>
                </a:lnTo>
                <a:lnTo>
                  <a:pt x="80429" y="18541"/>
                </a:lnTo>
                <a:lnTo>
                  <a:pt x="87363" y="15239"/>
                </a:lnTo>
                <a:lnTo>
                  <a:pt x="93827" y="12064"/>
                </a:lnTo>
                <a:lnTo>
                  <a:pt x="101231" y="9270"/>
                </a:lnTo>
                <a:lnTo>
                  <a:pt x="108153" y="6984"/>
                </a:lnTo>
                <a:lnTo>
                  <a:pt x="115557" y="4571"/>
                </a:lnTo>
                <a:lnTo>
                  <a:pt x="122961" y="3301"/>
                </a:lnTo>
                <a:lnTo>
                  <a:pt x="130340" y="1905"/>
                </a:lnTo>
                <a:lnTo>
                  <a:pt x="138201" y="888"/>
                </a:lnTo>
                <a:lnTo>
                  <a:pt x="146062" y="0"/>
                </a:lnTo>
                <a:lnTo>
                  <a:pt x="153936" y="0"/>
                </a:lnTo>
                <a:lnTo>
                  <a:pt x="161785" y="0"/>
                </a:lnTo>
                <a:lnTo>
                  <a:pt x="169646" y="888"/>
                </a:lnTo>
                <a:lnTo>
                  <a:pt x="177507" y="1905"/>
                </a:lnTo>
                <a:lnTo>
                  <a:pt x="184886" y="3301"/>
                </a:lnTo>
                <a:lnTo>
                  <a:pt x="192290" y="4571"/>
                </a:lnTo>
                <a:lnTo>
                  <a:pt x="199694" y="6984"/>
                </a:lnTo>
                <a:lnTo>
                  <a:pt x="207073" y="9270"/>
                </a:lnTo>
                <a:lnTo>
                  <a:pt x="214020" y="12064"/>
                </a:lnTo>
                <a:lnTo>
                  <a:pt x="220484" y="15239"/>
                </a:lnTo>
                <a:lnTo>
                  <a:pt x="227418" y="18541"/>
                </a:lnTo>
                <a:lnTo>
                  <a:pt x="233883" y="22225"/>
                </a:lnTo>
                <a:lnTo>
                  <a:pt x="239902" y="26415"/>
                </a:lnTo>
                <a:lnTo>
                  <a:pt x="245897" y="30480"/>
                </a:lnTo>
                <a:lnTo>
                  <a:pt x="251917" y="35178"/>
                </a:lnTo>
                <a:lnTo>
                  <a:pt x="257454" y="40258"/>
                </a:lnTo>
                <a:lnTo>
                  <a:pt x="262547" y="45338"/>
                </a:lnTo>
                <a:lnTo>
                  <a:pt x="268084" y="50418"/>
                </a:lnTo>
                <a:lnTo>
                  <a:pt x="272719" y="56006"/>
                </a:lnTo>
                <a:lnTo>
                  <a:pt x="277329" y="61975"/>
                </a:lnTo>
                <a:lnTo>
                  <a:pt x="281482" y="67944"/>
                </a:lnTo>
                <a:lnTo>
                  <a:pt x="285661" y="73913"/>
                </a:lnTo>
                <a:lnTo>
                  <a:pt x="289356" y="80390"/>
                </a:lnTo>
                <a:lnTo>
                  <a:pt x="292595" y="87375"/>
                </a:lnTo>
                <a:lnTo>
                  <a:pt x="295821" y="93852"/>
                </a:lnTo>
                <a:lnTo>
                  <a:pt x="298602" y="101218"/>
                </a:lnTo>
                <a:lnTo>
                  <a:pt x="300901" y="108203"/>
                </a:lnTo>
                <a:lnTo>
                  <a:pt x="303212" y="115569"/>
                </a:lnTo>
                <a:lnTo>
                  <a:pt x="304596" y="122936"/>
                </a:lnTo>
                <a:lnTo>
                  <a:pt x="305993" y="130301"/>
                </a:lnTo>
                <a:lnTo>
                  <a:pt x="306920" y="138175"/>
                </a:lnTo>
                <a:lnTo>
                  <a:pt x="307847" y="146050"/>
                </a:lnTo>
                <a:lnTo>
                  <a:pt x="307847" y="153924"/>
                </a:lnTo>
                <a:lnTo>
                  <a:pt x="307847" y="161797"/>
                </a:lnTo>
                <a:lnTo>
                  <a:pt x="306920" y="169671"/>
                </a:lnTo>
                <a:lnTo>
                  <a:pt x="305993" y="177545"/>
                </a:lnTo>
                <a:lnTo>
                  <a:pt x="304596" y="184912"/>
                </a:lnTo>
                <a:lnTo>
                  <a:pt x="303212" y="192277"/>
                </a:lnTo>
                <a:lnTo>
                  <a:pt x="300901" y="199644"/>
                </a:lnTo>
                <a:lnTo>
                  <a:pt x="298602" y="206628"/>
                </a:lnTo>
                <a:lnTo>
                  <a:pt x="295821" y="213994"/>
                </a:lnTo>
                <a:lnTo>
                  <a:pt x="292595" y="220471"/>
                </a:lnTo>
                <a:lnTo>
                  <a:pt x="289356" y="227456"/>
                </a:lnTo>
                <a:lnTo>
                  <a:pt x="285661" y="233933"/>
                </a:lnTo>
                <a:lnTo>
                  <a:pt x="281482" y="239902"/>
                </a:lnTo>
                <a:lnTo>
                  <a:pt x="277329" y="245871"/>
                </a:lnTo>
                <a:lnTo>
                  <a:pt x="272719" y="251840"/>
                </a:lnTo>
                <a:lnTo>
                  <a:pt x="268084" y="257428"/>
                </a:lnTo>
                <a:lnTo>
                  <a:pt x="262547" y="262508"/>
                </a:lnTo>
                <a:lnTo>
                  <a:pt x="257454" y="267588"/>
                </a:lnTo>
                <a:lnTo>
                  <a:pt x="251917" y="272669"/>
                </a:lnTo>
                <a:lnTo>
                  <a:pt x="245897" y="277368"/>
                </a:lnTo>
                <a:lnTo>
                  <a:pt x="239902" y="281431"/>
                </a:lnTo>
                <a:lnTo>
                  <a:pt x="233883" y="285622"/>
                </a:lnTo>
                <a:lnTo>
                  <a:pt x="227418" y="289306"/>
                </a:lnTo>
                <a:lnTo>
                  <a:pt x="220484" y="292607"/>
                </a:lnTo>
                <a:lnTo>
                  <a:pt x="214020" y="295782"/>
                </a:lnTo>
                <a:lnTo>
                  <a:pt x="207073" y="298576"/>
                </a:lnTo>
                <a:lnTo>
                  <a:pt x="199694" y="300863"/>
                </a:lnTo>
                <a:lnTo>
                  <a:pt x="192290" y="303275"/>
                </a:lnTo>
                <a:lnTo>
                  <a:pt x="184886" y="304545"/>
                </a:lnTo>
                <a:lnTo>
                  <a:pt x="177507" y="305943"/>
                </a:lnTo>
                <a:lnTo>
                  <a:pt x="169646" y="306958"/>
                </a:lnTo>
                <a:lnTo>
                  <a:pt x="161785" y="307847"/>
                </a:lnTo>
                <a:lnTo>
                  <a:pt x="153936" y="307847"/>
                </a:lnTo>
                <a:lnTo>
                  <a:pt x="146062" y="307847"/>
                </a:lnTo>
                <a:lnTo>
                  <a:pt x="138201" y="306958"/>
                </a:lnTo>
                <a:lnTo>
                  <a:pt x="130340" y="305943"/>
                </a:lnTo>
                <a:lnTo>
                  <a:pt x="122961" y="304545"/>
                </a:lnTo>
                <a:lnTo>
                  <a:pt x="115557" y="303275"/>
                </a:lnTo>
                <a:lnTo>
                  <a:pt x="108153" y="300863"/>
                </a:lnTo>
                <a:lnTo>
                  <a:pt x="101231" y="298576"/>
                </a:lnTo>
                <a:lnTo>
                  <a:pt x="93827" y="295782"/>
                </a:lnTo>
                <a:lnTo>
                  <a:pt x="87363" y="292607"/>
                </a:lnTo>
                <a:lnTo>
                  <a:pt x="80429" y="289306"/>
                </a:lnTo>
                <a:lnTo>
                  <a:pt x="73964" y="285622"/>
                </a:lnTo>
                <a:lnTo>
                  <a:pt x="67957" y="281431"/>
                </a:lnTo>
                <a:lnTo>
                  <a:pt x="61950" y="277368"/>
                </a:lnTo>
                <a:lnTo>
                  <a:pt x="30518" y="245871"/>
                </a:lnTo>
                <a:lnTo>
                  <a:pt x="26365" y="239902"/>
                </a:lnTo>
                <a:lnTo>
                  <a:pt x="22186" y="233933"/>
                </a:lnTo>
                <a:lnTo>
                  <a:pt x="18503" y="227456"/>
                </a:lnTo>
                <a:lnTo>
                  <a:pt x="15252" y="220471"/>
                </a:lnTo>
                <a:lnTo>
                  <a:pt x="12026" y="213994"/>
                </a:lnTo>
                <a:lnTo>
                  <a:pt x="9245" y="206628"/>
                </a:lnTo>
                <a:lnTo>
                  <a:pt x="6946" y="199644"/>
                </a:lnTo>
                <a:lnTo>
                  <a:pt x="4635" y="192277"/>
                </a:lnTo>
                <a:lnTo>
                  <a:pt x="3251" y="184912"/>
                </a:lnTo>
                <a:lnTo>
                  <a:pt x="1854" y="177545"/>
                </a:lnTo>
                <a:lnTo>
                  <a:pt x="927" y="169671"/>
                </a:lnTo>
                <a:lnTo>
                  <a:pt x="0" y="161797"/>
                </a:lnTo>
                <a:lnTo>
                  <a:pt x="0" y="153924"/>
                </a:lnTo>
                <a:close/>
              </a:path>
            </a:pathLst>
          </a:custGeom>
          <a:solidFill>
            <a:srgbClr val="F25722"/>
          </a:solidFill>
          <a:ln w="12700" cap="flat" cmpd="sng">
            <a:solidFill>
              <a:srgbClr val="F257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AFAFB4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63" name="Google Shape;263;p19"/>
          <p:cNvSpPr/>
          <p:nvPr/>
        </p:nvSpPr>
        <p:spPr>
          <a:xfrm>
            <a:off x="5016388" y="2164251"/>
            <a:ext cx="161687" cy="161687"/>
          </a:xfrm>
          <a:custGeom>
            <a:avLst/>
            <a:gdLst/>
            <a:ahLst/>
            <a:cxnLst/>
            <a:rect l="l" t="t" r="r" b="b"/>
            <a:pathLst>
              <a:path w="307975" h="307975" extrusionOk="0">
                <a:moveTo>
                  <a:pt x="0" y="153924"/>
                </a:moveTo>
                <a:lnTo>
                  <a:pt x="0" y="146050"/>
                </a:lnTo>
                <a:lnTo>
                  <a:pt x="927" y="138175"/>
                </a:lnTo>
                <a:lnTo>
                  <a:pt x="1854" y="130301"/>
                </a:lnTo>
                <a:lnTo>
                  <a:pt x="3251" y="122936"/>
                </a:lnTo>
                <a:lnTo>
                  <a:pt x="4635" y="115569"/>
                </a:lnTo>
                <a:lnTo>
                  <a:pt x="6946" y="108203"/>
                </a:lnTo>
                <a:lnTo>
                  <a:pt x="9245" y="101218"/>
                </a:lnTo>
                <a:lnTo>
                  <a:pt x="12026" y="93852"/>
                </a:lnTo>
                <a:lnTo>
                  <a:pt x="15252" y="87375"/>
                </a:lnTo>
                <a:lnTo>
                  <a:pt x="18503" y="80390"/>
                </a:lnTo>
                <a:lnTo>
                  <a:pt x="22186" y="73913"/>
                </a:lnTo>
                <a:lnTo>
                  <a:pt x="26365" y="67944"/>
                </a:lnTo>
                <a:lnTo>
                  <a:pt x="30518" y="61975"/>
                </a:lnTo>
                <a:lnTo>
                  <a:pt x="61950" y="30480"/>
                </a:lnTo>
                <a:lnTo>
                  <a:pt x="67957" y="26415"/>
                </a:lnTo>
                <a:lnTo>
                  <a:pt x="73964" y="22225"/>
                </a:lnTo>
                <a:lnTo>
                  <a:pt x="80429" y="18541"/>
                </a:lnTo>
                <a:lnTo>
                  <a:pt x="87363" y="15239"/>
                </a:lnTo>
                <a:lnTo>
                  <a:pt x="93827" y="12064"/>
                </a:lnTo>
                <a:lnTo>
                  <a:pt x="101231" y="9270"/>
                </a:lnTo>
                <a:lnTo>
                  <a:pt x="108153" y="6984"/>
                </a:lnTo>
                <a:lnTo>
                  <a:pt x="115557" y="4571"/>
                </a:lnTo>
                <a:lnTo>
                  <a:pt x="122961" y="3301"/>
                </a:lnTo>
                <a:lnTo>
                  <a:pt x="130340" y="1905"/>
                </a:lnTo>
                <a:lnTo>
                  <a:pt x="138201" y="888"/>
                </a:lnTo>
                <a:lnTo>
                  <a:pt x="146062" y="0"/>
                </a:lnTo>
                <a:lnTo>
                  <a:pt x="153936" y="0"/>
                </a:lnTo>
                <a:lnTo>
                  <a:pt x="161785" y="0"/>
                </a:lnTo>
                <a:lnTo>
                  <a:pt x="169646" y="888"/>
                </a:lnTo>
                <a:lnTo>
                  <a:pt x="177507" y="1905"/>
                </a:lnTo>
                <a:lnTo>
                  <a:pt x="184886" y="3301"/>
                </a:lnTo>
                <a:lnTo>
                  <a:pt x="192290" y="4571"/>
                </a:lnTo>
                <a:lnTo>
                  <a:pt x="199694" y="6984"/>
                </a:lnTo>
                <a:lnTo>
                  <a:pt x="207073" y="9270"/>
                </a:lnTo>
                <a:lnTo>
                  <a:pt x="214020" y="12064"/>
                </a:lnTo>
                <a:lnTo>
                  <a:pt x="220484" y="15239"/>
                </a:lnTo>
                <a:lnTo>
                  <a:pt x="227418" y="18541"/>
                </a:lnTo>
                <a:lnTo>
                  <a:pt x="233883" y="22225"/>
                </a:lnTo>
                <a:lnTo>
                  <a:pt x="239902" y="26415"/>
                </a:lnTo>
                <a:lnTo>
                  <a:pt x="245897" y="30480"/>
                </a:lnTo>
                <a:lnTo>
                  <a:pt x="251917" y="35178"/>
                </a:lnTo>
                <a:lnTo>
                  <a:pt x="257454" y="40258"/>
                </a:lnTo>
                <a:lnTo>
                  <a:pt x="262547" y="45338"/>
                </a:lnTo>
                <a:lnTo>
                  <a:pt x="268084" y="50418"/>
                </a:lnTo>
                <a:lnTo>
                  <a:pt x="272719" y="56006"/>
                </a:lnTo>
                <a:lnTo>
                  <a:pt x="277329" y="61975"/>
                </a:lnTo>
                <a:lnTo>
                  <a:pt x="281482" y="67944"/>
                </a:lnTo>
                <a:lnTo>
                  <a:pt x="285661" y="73913"/>
                </a:lnTo>
                <a:lnTo>
                  <a:pt x="289356" y="80390"/>
                </a:lnTo>
                <a:lnTo>
                  <a:pt x="292595" y="87375"/>
                </a:lnTo>
                <a:lnTo>
                  <a:pt x="295821" y="93852"/>
                </a:lnTo>
                <a:lnTo>
                  <a:pt x="298602" y="101218"/>
                </a:lnTo>
                <a:lnTo>
                  <a:pt x="300901" y="108203"/>
                </a:lnTo>
                <a:lnTo>
                  <a:pt x="303212" y="115569"/>
                </a:lnTo>
                <a:lnTo>
                  <a:pt x="304596" y="122936"/>
                </a:lnTo>
                <a:lnTo>
                  <a:pt x="305993" y="130301"/>
                </a:lnTo>
                <a:lnTo>
                  <a:pt x="306920" y="138175"/>
                </a:lnTo>
                <a:lnTo>
                  <a:pt x="307847" y="146050"/>
                </a:lnTo>
                <a:lnTo>
                  <a:pt x="307847" y="153924"/>
                </a:lnTo>
                <a:lnTo>
                  <a:pt x="307847" y="161797"/>
                </a:lnTo>
                <a:lnTo>
                  <a:pt x="306920" y="169671"/>
                </a:lnTo>
                <a:lnTo>
                  <a:pt x="305993" y="177545"/>
                </a:lnTo>
                <a:lnTo>
                  <a:pt x="304596" y="184912"/>
                </a:lnTo>
                <a:lnTo>
                  <a:pt x="303212" y="192277"/>
                </a:lnTo>
                <a:lnTo>
                  <a:pt x="300901" y="199644"/>
                </a:lnTo>
                <a:lnTo>
                  <a:pt x="298602" y="206628"/>
                </a:lnTo>
                <a:lnTo>
                  <a:pt x="295821" y="213994"/>
                </a:lnTo>
                <a:lnTo>
                  <a:pt x="292595" y="220471"/>
                </a:lnTo>
                <a:lnTo>
                  <a:pt x="289356" y="227456"/>
                </a:lnTo>
                <a:lnTo>
                  <a:pt x="285661" y="233933"/>
                </a:lnTo>
                <a:lnTo>
                  <a:pt x="281482" y="239902"/>
                </a:lnTo>
                <a:lnTo>
                  <a:pt x="277329" y="245871"/>
                </a:lnTo>
                <a:lnTo>
                  <a:pt x="272719" y="251840"/>
                </a:lnTo>
                <a:lnTo>
                  <a:pt x="268084" y="257428"/>
                </a:lnTo>
                <a:lnTo>
                  <a:pt x="262547" y="262508"/>
                </a:lnTo>
                <a:lnTo>
                  <a:pt x="257454" y="267588"/>
                </a:lnTo>
                <a:lnTo>
                  <a:pt x="251917" y="272669"/>
                </a:lnTo>
                <a:lnTo>
                  <a:pt x="245897" y="277368"/>
                </a:lnTo>
                <a:lnTo>
                  <a:pt x="239902" y="281431"/>
                </a:lnTo>
                <a:lnTo>
                  <a:pt x="233883" y="285622"/>
                </a:lnTo>
                <a:lnTo>
                  <a:pt x="227418" y="289306"/>
                </a:lnTo>
                <a:lnTo>
                  <a:pt x="220484" y="292607"/>
                </a:lnTo>
                <a:lnTo>
                  <a:pt x="214020" y="295782"/>
                </a:lnTo>
                <a:lnTo>
                  <a:pt x="207073" y="298576"/>
                </a:lnTo>
                <a:lnTo>
                  <a:pt x="199694" y="300863"/>
                </a:lnTo>
                <a:lnTo>
                  <a:pt x="192290" y="303275"/>
                </a:lnTo>
                <a:lnTo>
                  <a:pt x="184886" y="304545"/>
                </a:lnTo>
                <a:lnTo>
                  <a:pt x="177507" y="305943"/>
                </a:lnTo>
                <a:lnTo>
                  <a:pt x="169646" y="306958"/>
                </a:lnTo>
                <a:lnTo>
                  <a:pt x="161785" y="307847"/>
                </a:lnTo>
                <a:lnTo>
                  <a:pt x="153936" y="307847"/>
                </a:lnTo>
                <a:lnTo>
                  <a:pt x="146062" y="307847"/>
                </a:lnTo>
                <a:lnTo>
                  <a:pt x="138201" y="306958"/>
                </a:lnTo>
                <a:lnTo>
                  <a:pt x="130340" y="305943"/>
                </a:lnTo>
                <a:lnTo>
                  <a:pt x="122961" y="304545"/>
                </a:lnTo>
                <a:lnTo>
                  <a:pt x="115557" y="303275"/>
                </a:lnTo>
                <a:lnTo>
                  <a:pt x="108153" y="300863"/>
                </a:lnTo>
                <a:lnTo>
                  <a:pt x="101231" y="298576"/>
                </a:lnTo>
                <a:lnTo>
                  <a:pt x="93827" y="295782"/>
                </a:lnTo>
                <a:lnTo>
                  <a:pt x="87363" y="292607"/>
                </a:lnTo>
                <a:lnTo>
                  <a:pt x="80429" y="289306"/>
                </a:lnTo>
                <a:lnTo>
                  <a:pt x="73964" y="285622"/>
                </a:lnTo>
                <a:lnTo>
                  <a:pt x="67957" y="281431"/>
                </a:lnTo>
                <a:lnTo>
                  <a:pt x="61950" y="277368"/>
                </a:lnTo>
                <a:lnTo>
                  <a:pt x="30518" y="245871"/>
                </a:lnTo>
                <a:lnTo>
                  <a:pt x="26365" y="239902"/>
                </a:lnTo>
                <a:lnTo>
                  <a:pt x="22186" y="233933"/>
                </a:lnTo>
                <a:lnTo>
                  <a:pt x="18503" y="227456"/>
                </a:lnTo>
                <a:lnTo>
                  <a:pt x="15252" y="220471"/>
                </a:lnTo>
                <a:lnTo>
                  <a:pt x="12026" y="213994"/>
                </a:lnTo>
                <a:lnTo>
                  <a:pt x="9245" y="206628"/>
                </a:lnTo>
                <a:lnTo>
                  <a:pt x="6946" y="199644"/>
                </a:lnTo>
                <a:lnTo>
                  <a:pt x="4635" y="192277"/>
                </a:lnTo>
                <a:lnTo>
                  <a:pt x="3251" y="184912"/>
                </a:lnTo>
                <a:lnTo>
                  <a:pt x="1854" y="177545"/>
                </a:lnTo>
                <a:lnTo>
                  <a:pt x="927" y="169671"/>
                </a:lnTo>
                <a:lnTo>
                  <a:pt x="0" y="161797"/>
                </a:lnTo>
                <a:lnTo>
                  <a:pt x="0" y="153924"/>
                </a:lnTo>
                <a:close/>
              </a:path>
            </a:pathLst>
          </a:custGeom>
          <a:noFill/>
          <a:ln w="12700" cap="flat" cmpd="sng">
            <a:solidFill>
              <a:srgbClr val="F257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AFAFB4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64" name="Google Shape;264;p19"/>
          <p:cNvSpPr/>
          <p:nvPr/>
        </p:nvSpPr>
        <p:spPr>
          <a:xfrm>
            <a:off x="5016225" y="2654854"/>
            <a:ext cx="161687" cy="161687"/>
          </a:xfrm>
          <a:custGeom>
            <a:avLst/>
            <a:gdLst/>
            <a:ahLst/>
            <a:cxnLst/>
            <a:rect l="l" t="t" r="r" b="b"/>
            <a:pathLst>
              <a:path w="307975" h="307975" extrusionOk="0">
                <a:moveTo>
                  <a:pt x="0" y="153924"/>
                </a:moveTo>
                <a:lnTo>
                  <a:pt x="0" y="146050"/>
                </a:lnTo>
                <a:lnTo>
                  <a:pt x="927" y="138175"/>
                </a:lnTo>
                <a:lnTo>
                  <a:pt x="1854" y="130301"/>
                </a:lnTo>
                <a:lnTo>
                  <a:pt x="3251" y="122936"/>
                </a:lnTo>
                <a:lnTo>
                  <a:pt x="4635" y="115569"/>
                </a:lnTo>
                <a:lnTo>
                  <a:pt x="6946" y="108203"/>
                </a:lnTo>
                <a:lnTo>
                  <a:pt x="9245" y="101218"/>
                </a:lnTo>
                <a:lnTo>
                  <a:pt x="12026" y="93852"/>
                </a:lnTo>
                <a:lnTo>
                  <a:pt x="15252" y="87375"/>
                </a:lnTo>
                <a:lnTo>
                  <a:pt x="18503" y="80390"/>
                </a:lnTo>
                <a:lnTo>
                  <a:pt x="22186" y="73913"/>
                </a:lnTo>
                <a:lnTo>
                  <a:pt x="26365" y="67944"/>
                </a:lnTo>
                <a:lnTo>
                  <a:pt x="30518" y="61975"/>
                </a:lnTo>
                <a:lnTo>
                  <a:pt x="61950" y="30480"/>
                </a:lnTo>
                <a:lnTo>
                  <a:pt x="67957" y="26415"/>
                </a:lnTo>
                <a:lnTo>
                  <a:pt x="73964" y="22225"/>
                </a:lnTo>
                <a:lnTo>
                  <a:pt x="80429" y="18541"/>
                </a:lnTo>
                <a:lnTo>
                  <a:pt x="87363" y="15239"/>
                </a:lnTo>
                <a:lnTo>
                  <a:pt x="93827" y="12064"/>
                </a:lnTo>
                <a:lnTo>
                  <a:pt x="101231" y="9270"/>
                </a:lnTo>
                <a:lnTo>
                  <a:pt x="108153" y="6984"/>
                </a:lnTo>
                <a:lnTo>
                  <a:pt x="115557" y="4571"/>
                </a:lnTo>
                <a:lnTo>
                  <a:pt x="122961" y="3301"/>
                </a:lnTo>
                <a:lnTo>
                  <a:pt x="130340" y="1905"/>
                </a:lnTo>
                <a:lnTo>
                  <a:pt x="138201" y="888"/>
                </a:lnTo>
                <a:lnTo>
                  <a:pt x="146062" y="0"/>
                </a:lnTo>
                <a:lnTo>
                  <a:pt x="153936" y="0"/>
                </a:lnTo>
                <a:lnTo>
                  <a:pt x="161785" y="0"/>
                </a:lnTo>
                <a:lnTo>
                  <a:pt x="169646" y="888"/>
                </a:lnTo>
                <a:lnTo>
                  <a:pt x="177507" y="1905"/>
                </a:lnTo>
                <a:lnTo>
                  <a:pt x="184886" y="3301"/>
                </a:lnTo>
                <a:lnTo>
                  <a:pt x="192290" y="4571"/>
                </a:lnTo>
                <a:lnTo>
                  <a:pt x="199694" y="6984"/>
                </a:lnTo>
                <a:lnTo>
                  <a:pt x="207073" y="9270"/>
                </a:lnTo>
                <a:lnTo>
                  <a:pt x="214020" y="12064"/>
                </a:lnTo>
                <a:lnTo>
                  <a:pt x="220484" y="15239"/>
                </a:lnTo>
                <a:lnTo>
                  <a:pt x="227418" y="18541"/>
                </a:lnTo>
                <a:lnTo>
                  <a:pt x="233883" y="22225"/>
                </a:lnTo>
                <a:lnTo>
                  <a:pt x="239902" y="26415"/>
                </a:lnTo>
                <a:lnTo>
                  <a:pt x="245897" y="30480"/>
                </a:lnTo>
                <a:lnTo>
                  <a:pt x="251917" y="35178"/>
                </a:lnTo>
                <a:lnTo>
                  <a:pt x="257454" y="40258"/>
                </a:lnTo>
                <a:lnTo>
                  <a:pt x="262547" y="45338"/>
                </a:lnTo>
                <a:lnTo>
                  <a:pt x="268084" y="50418"/>
                </a:lnTo>
                <a:lnTo>
                  <a:pt x="272719" y="56006"/>
                </a:lnTo>
                <a:lnTo>
                  <a:pt x="277329" y="61975"/>
                </a:lnTo>
                <a:lnTo>
                  <a:pt x="281482" y="67944"/>
                </a:lnTo>
                <a:lnTo>
                  <a:pt x="285661" y="73913"/>
                </a:lnTo>
                <a:lnTo>
                  <a:pt x="289356" y="80390"/>
                </a:lnTo>
                <a:lnTo>
                  <a:pt x="292595" y="87375"/>
                </a:lnTo>
                <a:lnTo>
                  <a:pt x="295821" y="93852"/>
                </a:lnTo>
                <a:lnTo>
                  <a:pt x="298602" y="101218"/>
                </a:lnTo>
                <a:lnTo>
                  <a:pt x="300901" y="108203"/>
                </a:lnTo>
                <a:lnTo>
                  <a:pt x="303212" y="115569"/>
                </a:lnTo>
                <a:lnTo>
                  <a:pt x="304596" y="122936"/>
                </a:lnTo>
                <a:lnTo>
                  <a:pt x="305993" y="130301"/>
                </a:lnTo>
                <a:lnTo>
                  <a:pt x="306920" y="138175"/>
                </a:lnTo>
                <a:lnTo>
                  <a:pt x="307847" y="146050"/>
                </a:lnTo>
                <a:lnTo>
                  <a:pt x="307847" y="153924"/>
                </a:lnTo>
                <a:lnTo>
                  <a:pt x="307847" y="161797"/>
                </a:lnTo>
                <a:lnTo>
                  <a:pt x="306920" y="169671"/>
                </a:lnTo>
                <a:lnTo>
                  <a:pt x="305993" y="177545"/>
                </a:lnTo>
                <a:lnTo>
                  <a:pt x="304596" y="184912"/>
                </a:lnTo>
                <a:lnTo>
                  <a:pt x="303212" y="192277"/>
                </a:lnTo>
                <a:lnTo>
                  <a:pt x="300901" y="199644"/>
                </a:lnTo>
                <a:lnTo>
                  <a:pt x="298602" y="206628"/>
                </a:lnTo>
                <a:lnTo>
                  <a:pt x="295821" y="213994"/>
                </a:lnTo>
                <a:lnTo>
                  <a:pt x="292595" y="220471"/>
                </a:lnTo>
                <a:lnTo>
                  <a:pt x="289356" y="227456"/>
                </a:lnTo>
                <a:lnTo>
                  <a:pt x="285661" y="233933"/>
                </a:lnTo>
                <a:lnTo>
                  <a:pt x="281482" y="239902"/>
                </a:lnTo>
                <a:lnTo>
                  <a:pt x="277329" y="245871"/>
                </a:lnTo>
                <a:lnTo>
                  <a:pt x="272719" y="251840"/>
                </a:lnTo>
                <a:lnTo>
                  <a:pt x="268084" y="257428"/>
                </a:lnTo>
                <a:lnTo>
                  <a:pt x="262547" y="262508"/>
                </a:lnTo>
                <a:lnTo>
                  <a:pt x="257454" y="267588"/>
                </a:lnTo>
                <a:lnTo>
                  <a:pt x="251917" y="272669"/>
                </a:lnTo>
                <a:lnTo>
                  <a:pt x="245897" y="277368"/>
                </a:lnTo>
                <a:lnTo>
                  <a:pt x="239902" y="281431"/>
                </a:lnTo>
                <a:lnTo>
                  <a:pt x="233883" y="285622"/>
                </a:lnTo>
                <a:lnTo>
                  <a:pt x="227418" y="289306"/>
                </a:lnTo>
                <a:lnTo>
                  <a:pt x="220484" y="292607"/>
                </a:lnTo>
                <a:lnTo>
                  <a:pt x="214020" y="295782"/>
                </a:lnTo>
                <a:lnTo>
                  <a:pt x="207073" y="298576"/>
                </a:lnTo>
                <a:lnTo>
                  <a:pt x="199694" y="300863"/>
                </a:lnTo>
                <a:lnTo>
                  <a:pt x="192290" y="303275"/>
                </a:lnTo>
                <a:lnTo>
                  <a:pt x="184886" y="304545"/>
                </a:lnTo>
                <a:lnTo>
                  <a:pt x="177507" y="305943"/>
                </a:lnTo>
                <a:lnTo>
                  <a:pt x="169646" y="306958"/>
                </a:lnTo>
                <a:lnTo>
                  <a:pt x="161785" y="307847"/>
                </a:lnTo>
                <a:lnTo>
                  <a:pt x="153936" y="307847"/>
                </a:lnTo>
                <a:lnTo>
                  <a:pt x="146062" y="307847"/>
                </a:lnTo>
                <a:lnTo>
                  <a:pt x="138201" y="306958"/>
                </a:lnTo>
                <a:lnTo>
                  <a:pt x="130340" y="305943"/>
                </a:lnTo>
                <a:lnTo>
                  <a:pt x="122961" y="304545"/>
                </a:lnTo>
                <a:lnTo>
                  <a:pt x="115557" y="303275"/>
                </a:lnTo>
                <a:lnTo>
                  <a:pt x="108153" y="300863"/>
                </a:lnTo>
                <a:lnTo>
                  <a:pt x="101231" y="298576"/>
                </a:lnTo>
                <a:lnTo>
                  <a:pt x="93827" y="295782"/>
                </a:lnTo>
                <a:lnTo>
                  <a:pt x="87363" y="292607"/>
                </a:lnTo>
                <a:lnTo>
                  <a:pt x="80429" y="289306"/>
                </a:lnTo>
                <a:lnTo>
                  <a:pt x="73964" y="285622"/>
                </a:lnTo>
                <a:lnTo>
                  <a:pt x="67957" y="281431"/>
                </a:lnTo>
                <a:lnTo>
                  <a:pt x="61950" y="277368"/>
                </a:lnTo>
                <a:lnTo>
                  <a:pt x="30518" y="245871"/>
                </a:lnTo>
                <a:lnTo>
                  <a:pt x="26365" y="239902"/>
                </a:lnTo>
                <a:lnTo>
                  <a:pt x="22186" y="233933"/>
                </a:lnTo>
                <a:lnTo>
                  <a:pt x="18503" y="227456"/>
                </a:lnTo>
                <a:lnTo>
                  <a:pt x="15252" y="220471"/>
                </a:lnTo>
                <a:lnTo>
                  <a:pt x="12026" y="213994"/>
                </a:lnTo>
                <a:lnTo>
                  <a:pt x="9245" y="206628"/>
                </a:lnTo>
                <a:lnTo>
                  <a:pt x="6946" y="199644"/>
                </a:lnTo>
                <a:lnTo>
                  <a:pt x="4635" y="192277"/>
                </a:lnTo>
                <a:lnTo>
                  <a:pt x="3251" y="184912"/>
                </a:lnTo>
                <a:lnTo>
                  <a:pt x="1854" y="177545"/>
                </a:lnTo>
                <a:lnTo>
                  <a:pt x="927" y="169671"/>
                </a:lnTo>
                <a:lnTo>
                  <a:pt x="0" y="161797"/>
                </a:lnTo>
                <a:lnTo>
                  <a:pt x="0" y="153924"/>
                </a:lnTo>
                <a:close/>
              </a:path>
            </a:pathLst>
          </a:custGeom>
          <a:noFill/>
          <a:ln w="12700" cap="flat" cmpd="sng">
            <a:solidFill>
              <a:srgbClr val="F257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AFAFB4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65" name="Google Shape;265;p19"/>
          <p:cNvSpPr/>
          <p:nvPr/>
        </p:nvSpPr>
        <p:spPr>
          <a:xfrm>
            <a:off x="5016225" y="3216323"/>
            <a:ext cx="161687" cy="161687"/>
          </a:xfrm>
          <a:custGeom>
            <a:avLst/>
            <a:gdLst/>
            <a:ahLst/>
            <a:cxnLst/>
            <a:rect l="l" t="t" r="r" b="b"/>
            <a:pathLst>
              <a:path w="307975" h="307975" extrusionOk="0">
                <a:moveTo>
                  <a:pt x="0" y="153924"/>
                </a:moveTo>
                <a:lnTo>
                  <a:pt x="0" y="146050"/>
                </a:lnTo>
                <a:lnTo>
                  <a:pt x="927" y="138175"/>
                </a:lnTo>
                <a:lnTo>
                  <a:pt x="1854" y="130301"/>
                </a:lnTo>
                <a:lnTo>
                  <a:pt x="3251" y="122936"/>
                </a:lnTo>
                <a:lnTo>
                  <a:pt x="4635" y="115569"/>
                </a:lnTo>
                <a:lnTo>
                  <a:pt x="6946" y="108203"/>
                </a:lnTo>
                <a:lnTo>
                  <a:pt x="9245" y="101218"/>
                </a:lnTo>
                <a:lnTo>
                  <a:pt x="12026" y="93852"/>
                </a:lnTo>
                <a:lnTo>
                  <a:pt x="15252" y="87375"/>
                </a:lnTo>
                <a:lnTo>
                  <a:pt x="18503" y="80390"/>
                </a:lnTo>
                <a:lnTo>
                  <a:pt x="22186" y="73913"/>
                </a:lnTo>
                <a:lnTo>
                  <a:pt x="26365" y="67944"/>
                </a:lnTo>
                <a:lnTo>
                  <a:pt x="30518" y="61975"/>
                </a:lnTo>
                <a:lnTo>
                  <a:pt x="61950" y="30480"/>
                </a:lnTo>
                <a:lnTo>
                  <a:pt x="67957" y="26415"/>
                </a:lnTo>
                <a:lnTo>
                  <a:pt x="73964" y="22225"/>
                </a:lnTo>
                <a:lnTo>
                  <a:pt x="80429" y="18541"/>
                </a:lnTo>
                <a:lnTo>
                  <a:pt x="87363" y="15239"/>
                </a:lnTo>
                <a:lnTo>
                  <a:pt x="93827" y="12064"/>
                </a:lnTo>
                <a:lnTo>
                  <a:pt x="101231" y="9270"/>
                </a:lnTo>
                <a:lnTo>
                  <a:pt x="108153" y="6984"/>
                </a:lnTo>
                <a:lnTo>
                  <a:pt x="115557" y="4571"/>
                </a:lnTo>
                <a:lnTo>
                  <a:pt x="122961" y="3301"/>
                </a:lnTo>
                <a:lnTo>
                  <a:pt x="130340" y="1905"/>
                </a:lnTo>
                <a:lnTo>
                  <a:pt x="138201" y="888"/>
                </a:lnTo>
                <a:lnTo>
                  <a:pt x="146062" y="0"/>
                </a:lnTo>
                <a:lnTo>
                  <a:pt x="153936" y="0"/>
                </a:lnTo>
                <a:lnTo>
                  <a:pt x="161785" y="0"/>
                </a:lnTo>
                <a:lnTo>
                  <a:pt x="169646" y="888"/>
                </a:lnTo>
                <a:lnTo>
                  <a:pt x="177507" y="1905"/>
                </a:lnTo>
                <a:lnTo>
                  <a:pt x="184886" y="3301"/>
                </a:lnTo>
                <a:lnTo>
                  <a:pt x="192290" y="4571"/>
                </a:lnTo>
                <a:lnTo>
                  <a:pt x="199694" y="6984"/>
                </a:lnTo>
                <a:lnTo>
                  <a:pt x="207073" y="9270"/>
                </a:lnTo>
                <a:lnTo>
                  <a:pt x="214020" y="12064"/>
                </a:lnTo>
                <a:lnTo>
                  <a:pt x="220484" y="15239"/>
                </a:lnTo>
                <a:lnTo>
                  <a:pt x="227418" y="18541"/>
                </a:lnTo>
                <a:lnTo>
                  <a:pt x="233883" y="22225"/>
                </a:lnTo>
                <a:lnTo>
                  <a:pt x="239902" y="26415"/>
                </a:lnTo>
                <a:lnTo>
                  <a:pt x="245897" y="30480"/>
                </a:lnTo>
                <a:lnTo>
                  <a:pt x="251917" y="35178"/>
                </a:lnTo>
                <a:lnTo>
                  <a:pt x="257454" y="40258"/>
                </a:lnTo>
                <a:lnTo>
                  <a:pt x="262547" y="45338"/>
                </a:lnTo>
                <a:lnTo>
                  <a:pt x="268084" y="50418"/>
                </a:lnTo>
                <a:lnTo>
                  <a:pt x="272719" y="56006"/>
                </a:lnTo>
                <a:lnTo>
                  <a:pt x="277329" y="61975"/>
                </a:lnTo>
                <a:lnTo>
                  <a:pt x="281482" y="67944"/>
                </a:lnTo>
                <a:lnTo>
                  <a:pt x="285661" y="73913"/>
                </a:lnTo>
                <a:lnTo>
                  <a:pt x="289356" y="80390"/>
                </a:lnTo>
                <a:lnTo>
                  <a:pt x="292595" y="87375"/>
                </a:lnTo>
                <a:lnTo>
                  <a:pt x="295821" y="93852"/>
                </a:lnTo>
                <a:lnTo>
                  <a:pt x="298602" y="101218"/>
                </a:lnTo>
                <a:lnTo>
                  <a:pt x="300901" y="108203"/>
                </a:lnTo>
                <a:lnTo>
                  <a:pt x="303212" y="115569"/>
                </a:lnTo>
                <a:lnTo>
                  <a:pt x="304596" y="122936"/>
                </a:lnTo>
                <a:lnTo>
                  <a:pt x="305993" y="130301"/>
                </a:lnTo>
                <a:lnTo>
                  <a:pt x="306920" y="138175"/>
                </a:lnTo>
                <a:lnTo>
                  <a:pt x="307847" y="146050"/>
                </a:lnTo>
                <a:lnTo>
                  <a:pt x="307847" y="153924"/>
                </a:lnTo>
                <a:lnTo>
                  <a:pt x="307847" y="161797"/>
                </a:lnTo>
                <a:lnTo>
                  <a:pt x="306920" y="169671"/>
                </a:lnTo>
                <a:lnTo>
                  <a:pt x="305993" y="177545"/>
                </a:lnTo>
                <a:lnTo>
                  <a:pt x="304596" y="184912"/>
                </a:lnTo>
                <a:lnTo>
                  <a:pt x="303212" y="192277"/>
                </a:lnTo>
                <a:lnTo>
                  <a:pt x="300901" y="199644"/>
                </a:lnTo>
                <a:lnTo>
                  <a:pt x="298602" y="206628"/>
                </a:lnTo>
                <a:lnTo>
                  <a:pt x="295821" y="213994"/>
                </a:lnTo>
                <a:lnTo>
                  <a:pt x="292595" y="220471"/>
                </a:lnTo>
                <a:lnTo>
                  <a:pt x="289356" y="227456"/>
                </a:lnTo>
                <a:lnTo>
                  <a:pt x="285661" y="233933"/>
                </a:lnTo>
                <a:lnTo>
                  <a:pt x="281482" y="239902"/>
                </a:lnTo>
                <a:lnTo>
                  <a:pt x="277329" y="245871"/>
                </a:lnTo>
                <a:lnTo>
                  <a:pt x="272719" y="251840"/>
                </a:lnTo>
                <a:lnTo>
                  <a:pt x="268084" y="257428"/>
                </a:lnTo>
                <a:lnTo>
                  <a:pt x="262547" y="262508"/>
                </a:lnTo>
                <a:lnTo>
                  <a:pt x="257454" y="267588"/>
                </a:lnTo>
                <a:lnTo>
                  <a:pt x="251917" y="272669"/>
                </a:lnTo>
                <a:lnTo>
                  <a:pt x="245897" y="277368"/>
                </a:lnTo>
                <a:lnTo>
                  <a:pt x="239902" y="281431"/>
                </a:lnTo>
                <a:lnTo>
                  <a:pt x="233883" y="285622"/>
                </a:lnTo>
                <a:lnTo>
                  <a:pt x="227418" y="289306"/>
                </a:lnTo>
                <a:lnTo>
                  <a:pt x="220484" y="292607"/>
                </a:lnTo>
                <a:lnTo>
                  <a:pt x="214020" y="295782"/>
                </a:lnTo>
                <a:lnTo>
                  <a:pt x="207073" y="298576"/>
                </a:lnTo>
                <a:lnTo>
                  <a:pt x="199694" y="300863"/>
                </a:lnTo>
                <a:lnTo>
                  <a:pt x="192290" y="303275"/>
                </a:lnTo>
                <a:lnTo>
                  <a:pt x="184886" y="304545"/>
                </a:lnTo>
                <a:lnTo>
                  <a:pt x="177507" y="305943"/>
                </a:lnTo>
                <a:lnTo>
                  <a:pt x="169646" y="306958"/>
                </a:lnTo>
                <a:lnTo>
                  <a:pt x="161785" y="307847"/>
                </a:lnTo>
                <a:lnTo>
                  <a:pt x="153936" y="307847"/>
                </a:lnTo>
                <a:lnTo>
                  <a:pt x="146062" y="307847"/>
                </a:lnTo>
                <a:lnTo>
                  <a:pt x="138201" y="306958"/>
                </a:lnTo>
                <a:lnTo>
                  <a:pt x="130340" y="305943"/>
                </a:lnTo>
                <a:lnTo>
                  <a:pt x="122961" y="304545"/>
                </a:lnTo>
                <a:lnTo>
                  <a:pt x="115557" y="303275"/>
                </a:lnTo>
                <a:lnTo>
                  <a:pt x="108153" y="300863"/>
                </a:lnTo>
                <a:lnTo>
                  <a:pt x="101231" y="298576"/>
                </a:lnTo>
                <a:lnTo>
                  <a:pt x="93827" y="295782"/>
                </a:lnTo>
                <a:lnTo>
                  <a:pt x="87363" y="292607"/>
                </a:lnTo>
                <a:lnTo>
                  <a:pt x="80429" y="289306"/>
                </a:lnTo>
                <a:lnTo>
                  <a:pt x="73964" y="285622"/>
                </a:lnTo>
                <a:lnTo>
                  <a:pt x="67957" y="281431"/>
                </a:lnTo>
                <a:lnTo>
                  <a:pt x="61950" y="277368"/>
                </a:lnTo>
                <a:lnTo>
                  <a:pt x="30518" y="245871"/>
                </a:lnTo>
                <a:lnTo>
                  <a:pt x="26365" y="239902"/>
                </a:lnTo>
                <a:lnTo>
                  <a:pt x="22186" y="233933"/>
                </a:lnTo>
                <a:lnTo>
                  <a:pt x="18503" y="227456"/>
                </a:lnTo>
                <a:lnTo>
                  <a:pt x="15252" y="220471"/>
                </a:lnTo>
                <a:lnTo>
                  <a:pt x="12026" y="213994"/>
                </a:lnTo>
                <a:lnTo>
                  <a:pt x="9245" y="206628"/>
                </a:lnTo>
                <a:lnTo>
                  <a:pt x="6946" y="199644"/>
                </a:lnTo>
                <a:lnTo>
                  <a:pt x="4635" y="192277"/>
                </a:lnTo>
                <a:lnTo>
                  <a:pt x="3251" y="184912"/>
                </a:lnTo>
                <a:lnTo>
                  <a:pt x="1854" y="177545"/>
                </a:lnTo>
                <a:lnTo>
                  <a:pt x="927" y="169671"/>
                </a:lnTo>
                <a:lnTo>
                  <a:pt x="0" y="161797"/>
                </a:lnTo>
                <a:lnTo>
                  <a:pt x="0" y="153924"/>
                </a:lnTo>
                <a:close/>
              </a:path>
            </a:pathLst>
          </a:custGeom>
          <a:noFill/>
          <a:ln w="12700" cap="flat" cmpd="sng">
            <a:solidFill>
              <a:srgbClr val="F257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AFAFB4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66" name="Google Shape;266;p19"/>
          <p:cNvSpPr/>
          <p:nvPr/>
        </p:nvSpPr>
        <p:spPr>
          <a:xfrm>
            <a:off x="5016234" y="3920553"/>
            <a:ext cx="161687" cy="161687"/>
          </a:xfrm>
          <a:custGeom>
            <a:avLst/>
            <a:gdLst/>
            <a:ahLst/>
            <a:cxnLst/>
            <a:rect l="l" t="t" r="r" b="b"/>
            <a:pathLst>
              <a:path w="307975" h="307975" extrusionOk="0">
                <a:moveTo>
                  <a:pt x="0" y="153924"/>
                </a:moveTo>
                <a:lnTo>
                  <a:pt x="0" y="146050"/>
                </a:lnTo>
                <a:lnTo>
                  <a:pt x="927" y="138175"/>
                </a:lnTo>
                <a:lnTo>
                  <a:pt x="1854" y="130301"/>
                </a:lnTo>
                <a:lnTo>
                  <a:pt x="3251" y="122936"/>
                </a:lnTo>
                <a:lnTo>
                  <a:pt x="4635" y="115569"/>
                </a:lnTo>
                <a:lnTo>
                  <a:pt x="6946" y="108203"/>
                </a:lnTo>
                <a:lnTo>
                  <a:pt x="9245" y="101218"/>
                </a:lnTo>
                <a:lnTo>
                  <a:pt x="12026" y="93852"/>
                </a:lnTo>
                <a:lnTo>
                  <a:pt x="15252" y="87375"/>
                </a:lnTo>
                <a:lnTo>
                  <a:pt x="18503" y="80390"/>
                </a:lnTo>
                <a:lnTo>
                  <a:pt x="22186" y="73913"/>
                </a:lnTo>
                <a:lnTo>
                  <a:pt x="26365" y="67944"/>
                </a:lnTo>
                <a:lnTo>
                  <a:pt x="30518" y="61975"/>
                </a:lnTo>
                <a:lnTo>
                  <a:pt x="61950" y="30480"/>
                </a:lnTo>
                <a:lnTo>
                  <a:pt x="67957" y="26415"/>
                </a:lnTo>
                <a:lnTo>
                  <a:pt x="73964" y="22225"/>
                </a:lnTo>
                <a:lnTo>
                  <a:pt x="80429" y="18541"/>
                </a:lnTo>
                <a:lnTo>
                  <a:pt x="87363" y="15239"/>
                </a:lnTo>
                <a:lnTo>
                  <a:pt x="93827" y="12064"/>
                </a:lnTo>
                <a:lnTo>
                  <a:pt x="101231" y="9270"/>
                </a:lnTo>
                <a:lnTo>
                  <a:pt x="108153" y="6984"/>
                </a:lnTo>
                <a:lnTo>
                  <a:pt x="115557" y="4571"/>
                </a:lnTo>
                <a:lnTo>
                  <a:pt x="122961" y="3301"/>
                </a:lnTo>
                <a:lnTo>
                  <a:pt x="130340" y="1905"/>
                </a:lnTo>
                <a:lnTo>
                  <a:pt x="138201" y="888"/>
                </a:lnTo>
                <a:lnTo>
                  <a:pt x="146062" y="0"/>
                </a:lnTo>
                <a:lnTo>
                  <a:pt x="153936" y="0"/>
                </a:lnTo>
                <a:lnTo>
                  <a:pt x="161785" y="0"/>
                </a:lnTo>
                <a:lnTo>
                  <a:pt x="169646" y="888"/>
                </a:lnTo>
                <a:lnTo>
                  <a:pt x="177507" y="1905"/>
                </a:lnTo>
                <a:lnTo>
                  <a:pt x="184886" y="3301"/>
                </a:lnTo>
                <a:lnTo>
                  <a:pt x="192290" y="4571"/>
                </a:lnTo>
                <a:lnTo>
                  <a:pt x="199694" y="6984"/>
                </a:lnTo>
                <a:lnTo>
                  <a:pt x="207073" y="9270"/>
                </a:lnTo>
                <a:lnTo>
                  <a:pt x="214020" y="12064"/>
                </a:lnTo>
                <a:lnTo>
                  <a:pt x="220484" y="15239"/>
                </a:lnTo>
                <a:lnTo>
                  <a:pt x="227418" y="18541"/>
                </a:lnTo>
                <a:lnTo>
                  <a:pt x="233883" y="22225"/>
                </a:lnTo>
                <a:lnTo>
                  <a:pt x="239902" y="26415"/>
                </a:lnTo>
                <a:lnTo>
                  <a:pt x="245897" y="30480"/>
                </a:lnTo>
                <a:lnTo>
                  <a:pt x="251917" y="35178"/>
                </a:lnTo>
                <a:lnTo>
                  <a:pt x="257454" y="40258"/>
                </a:lnTo>
                <a:lnTo>
                  <a:pt x="262547" y="45338"/>
                </a:lnTo>
                <a:lnTo>
                  <a:pt x="268084" y="50418"/>
                </a:lnTo>
                <a:lnTo>
                  <a:pt x="272719" y="56006"/>
                </a:lnTo>
                <a:lnTo>
                  <a:pt x="277329" y="61975"/>
                </a:lnTo>
                <a:lnTo>
                  <a:pt x="281482" y="67944"/>
                </a:lnTo>
                <a:lnTo>
                  <a:pt x="285661" y="73913"/>
                </a:lnTo>
                <a:lnTo>
                  <a:pt x="289356" y="80390"/>
                </a:lnTo>
                <a:lnTo>
                  <a:pt x="292595" y="87375"/>
                </a:lnTo>
                <a:lnTo>
                  <a:pt x="295821" y="93852"/>
                </a:lnTo>
                <a:lnTo>
                  <a:pt x="298602" y="101218"/>
                </a:lnTo>
                <a:lnTo>
                  <a:pt x="300901" y="108203"/>
                </a:lnTo>
                <a:lnTo>
                  <a:pt x="303212" y="115569"/>
                </a:lnTo>
                <a:lnTo>
                  <a:pt x="304596" y="122936"/>
                </a:lnTo>
                <a:lnTo>
                  <a:pt x="305993" y="130301"/>
                </a:lnTo>
                <a:lnTo>
                  <a:pt x="306920" y="138175"/>
                </a:lnTo>
                <a:lnTo>
                  <a:pt x="307847" y="146050"/>
                </a:lnTo>
                <a:lnTo>
                  <a:pt x="307847" y="153924"/>
                </a:lnTo>
                <a:lnTo>
                  <a:pt x="307847" y="161797"/>
                </a:lnTo>
                <a:lnTo>
                  <a:pt x="306920" y="169671"/>
                </a:lnTo>
                <a:lnTo>
                  <a:pt x="305993" y="177545"/>
                </a:lnTo>
                <a:lnTo>
                  <a:pt x="304596" y="184912"/>
                </a:lnTo>
                <a:lnTo>
                  <a:pt x="303212" y="192277"/>
                </a:lnTo>
                <a:lnTo>
                  <a:pt x="300901" y="199644"/>
                </a:lnTo>
                <a:lnTo>
                  <a:pt x="298602" y="206628"/>
                </a:lnTo>
                <a:lnTo>
                  <a:pt x="295821" y="213994"/>
                </a:lnTo>
                <a:lnTo>
                  <a:pt x="292595" y="220471"/>
                </a:lnTo>
                <a:lnTo>
                  <a:pt x="289356" y="227456"/>
                </a:lnTo>
                <a:lnTo>
                  <a:pt x="285661" y="233933"/>
                </a:lnTo>
                <a:lnTo>
                  <a:pt x="281482" y="239902"/>
                </a:lnTo>
                <a:lnTo>
                  <a:pt x="277329" y="245871"/>
                </a:lnTo>
                <a:lnTo>
                  <a:pt x="272719" y="251840"/>
                </a:lnTo>
                <a:lnTo>
                  <a:pt x="268084" y="257428"/>
                </a:lnTo>
                <a:lnTo>
                  <a:pt x="262547" y="262508"/>
                </a:lnTo>
                <a:lnTo>
                  <a:pt x="257454" y="267588"/>
                </a:lnTo>
                <a:lnTo>
                  <a:pt x="251917" y="272669"/>
                </a:lnTo>
                <a:lnTo>
                  <a:pt x="245897" y="277368"/>
                </a:lnTo>
                <a:lnTo>
                  <a:pt x="239902" y="281431"/>
                </a:lnTo>
                <a:lnTo>
                  <a:pt x="233883" y="285622"/>
                </a:lnTo>
                <a:lnTo>
                  <a:pt x="227418" y="289306"/>
                </a:lnTo>
                <a:lnTo>
                  <a:pt x="220484" y="292607"/>
                </a:lnTo>
                <a:lnTo>
                  <a:pt x="214020" y="295782"/>
                </a:lnTo>
                <a:lnTo>
                  <a:pt x="207073" y="298576"/>
                </a:lnTo>
                <a:lnTo>
                  <a:pt x="199694" y="300863"/>
                </a:lnTo>
                <a:lnTo>
                  <a:pt x="192290" y="303275"/>
                </a:lnTo>
                <a:lnTo>
                  <a:pt x="184886" y="304545"/>
                </a:lnTo>
                <a:lnTo>
                  <a:pt x="177507" y="305943"/>
                </a:lnTo>
                <a:lnTo>
                  <a:pt x="169646" y="306958"/>
                </a:lnTo>
                <a:lnTo>
                  <a:pt x="161785" y="307847"/>
                </a:lnTo>
                <a:lnTo>
                  <a:pt x="153936" y="307847"/>
                </a:lnTo>
                <a:lnTo>
                  <a:pt x="146062" y="307847"/>
                </a:lnTo>
                <a:lnTo>
                  <a:pt x="138201" y="306958"/>
                </a:lnTo>
                <a:lnTo>
                  <a:pt x="130340" y="305943"/>
                </a:lnTo>
                <a:lnTo>
                  <a:pt x="122961" y="304545"/>
                </a:lnTo>
                <a:lnTo>
                  <a:pt x="115557" y="303275"/>
                </a:lnTo>
                <a:lnTo>
                  <a:pt x="108153" y="300863"/>
                </a:lnTo>
                <a:lnTo>
                  <a:pt x="101231" y="298576"/>
                </a:lnTo>
                <a:lnTo>
                  <a:pt x="93827" y="295782"/>
                </a:lnTo>
                <a:lnTo>
                  <a:pt x="87363" y="292607"/>
                </a:lnTo>
                <a:lnTo>
                  <a:pt x="80429" y="289306"/>
                </a:lnTo>
                <a:lnTo>
                  <a:pt x="73964" y="285622"/>
                </a:lnTo>
                <a:lnTo>
                  <a:pt x="67957" y="281431"/>
                </a:lnTo>
                <a:lnTo>
                  <a:pt x="61950" y="277368"/>
                </a:lnTo>
                <a:lnTo>
                  <a:pt x="30518" y="245871"/>
                </a:lnTo>
                <a:lnTo>
                  <a:pt x="26365" y="239902"/>
                </a:lnTo>
                <a:lnTo>
                  <a:pt x="22186" y="233933"/>
                </a:lnTo>
                <a:lnTo>
                  <a:pt x="18503" y="227456"/>
                </a:lnTo>
                <a:lnTo>
                  <a:pt x="15252" y="220471"/>
                </a:lnTo>
                <a:lnTo>
                  <a:pt x="12026" y="213994"/>
                </a:lnTo>
                <a:lnTo>
                  <a:pt x="9245" y="206628"/>
                </a:lnTo>
                <a:lnTo>
                  <a:pt x="6946" y="199644"/>
                </a:lnTo>
                <a:lnTo>
                  <a:pt x="4635" y="192277"/>
                </a:lnTo>
                <a:lnTo>
                  <a:pt x="3251" y="184912"/>
                </a:lnTo>
                <a:lnTo>
                  <a:pt x="1854" y="177545"/>
                </a:lnTo>
                <a:lnTo>
                  <a:pt x="927" y="169671"/>
                </a:lnTo>
                <a:lnTo>
                  <a:pt x="0" y="161797"/>
                </a:lnTo>
                <a:lnTo>
                  <a:pt x="0" y="153924"/>
                </a:lnTo>
                <a:close/>
              </a:path>
            </a:pathLst>
          </a:custGeom>
          <a:noFill/>
          <a:ln w="12700" cap="flat" cmpd="sng">
            <a:solidFill>
              <a:srgbClr val="F257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AFAFB4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pic>
        <p:nvPicPr>
          <p:cNvPr id="267" name="Google Shape;26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74050" y="481250"/>
            <a:ext cx="1237875" cy="18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9"/>
          <p:cNvSpPr txBox="1"/>
          <p:nvPr/>
        </p:nvSpPr>
        <p:spPr>
          <a:xfrm>
            <a:off x="-12" y="354000"/>
            <a:ext cx="77724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420369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i="0">
                <a:solidFill>
                  <a:srgbClr val="1E1613"/>
                </a:solidFill>
                <a:latin typeface="Nunito"/>
                <a:ea typeface="Nunito"/>
                <a:cs typeface="Nunito"/>
                <a:sym typeface="Nunito"/>
              </a:rPr>
              <a:t>Статус проекта и цели</a:t>
            </a:r>
            <a:endParaRPr sz="2400" i="0">
              <a:solidFill>
                <a:srgbClr val="1E161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69" name="Google Shape;269;p19"/>
          <p:cNvSpPr txBox="1"/>
          <p:nvPr/>
        </p:nvSpPr>
        <p:spPr>
          <a:xfrm>
            <a:off x="792648" y="1956125"/>
            <a:ext cx="30465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825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1E2126"/>
                </a:solidFill>
                <a:latin typeface="Nunito"/>
                <a:ea typeface="Nunito"/>
                <a:cs typeface="Nunito"/>
                <a:sym typeface="Nunito"/>
              </a:rPr>
              <a:t>Подтверждена патентоспособность</a:t>
            </a:r>
            <a:br>
              <a:rPr lang="ru-RU" sz="1200">
                <a:solidFill>
                  <a:srgbClr val="1E2126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ru-RU" sz="1200">
                <a:solidFill>
                  <a:srgbClr val="1E2126"/>
                </a:solidFill>
                <a:latin typeface="Nunito"/>
                <a:ea typeface="Nunito"/>
                <a:cs typeface="Nunito"/>
                <a:sym typeface="Nunito"/>
              </a:rPr>
              <a:t>технологии (выполнен патентный поиск)</a:t>
            </a:r>
            <a:endParaRPr sz="1200">
              <a:solidFill>
                <a:srgbClr val="1E212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0" name="Google Shape;270;p19"/>
          <p:cNvSpPr/>
          <p:nvPr/>
        </p:nvSpPr>
        <p:spPr>
          <a:xfrm>
            <a:off x="331560" y="1449631"/>
            <a:ext cx="45720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rgbClr val="1E2126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Статус проекта на данный момент</a:t>
            </a:r>
            <a:endParaRPr sz="1500">
              <a:solidFill>
                <a:srgbClr val="1E2126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71" name="Google Shape;271;p19"/>
          <p:cNvSpPr/>
          <p:nvPr/>
        </p:nvSpPr>
        <p:spPr>
          <a:xfrm>
            <a:off x="687800" y="2916213"/>
            <a:ext cx="3256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1E2126"/>
                </a:solidFill>
                <a:latin typeface="Nunito"/>
                <a:ea typeface="Nunito"/>
                <a:cs typeface="Nunito"/>
                <a:sym typeface="Nunito"/>
              </a:rPr>
              <a:t>Проводится лечение пациентов с помощью первого прототипа на базе РУДН</a:t>
            </a:r>
            <a:endParaRPr sz="1200">
              <a:solidFill>
                <a:srgbClr val="1E212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2" name="Google Shape;272;p19"/>
          <p:cNvSpPr/>
          <p:nvPr/>
        </p:nvSpPr>
        <p:spPr>
          <a:xfrm>
            <a:off x="687796" y="3841573"/>
            <a:ext cx="3562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1E2126"/>
                </a:solidFill>
                <a:latin typeface="Nunito"/>
                <a:ea typeface="Nunito"/>
                <a:cs typeface="Nunito"/>
                <a:sym typeface="Nunito"/>
              </a:rPr>
              <a:t>Заявленные преимущества над</a:t>
            </a:r>
            <a:br>
              <a:rPr lang="ru-RU" sz="1200">
                <a:solidFill>
                  <a:srgbClr val="1E2126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ru-RU" sz="1200">
                <a:solidFill>
                  <a:srgbClr val="1E2126"/>
                </a:solidFill>
                <a:latin typeface="Nunito"/>
                <a:ea typeface="Nunito"/>
                <a:cs typeface="Nunito"/>
                <a:sym typeface="Nunito"/>
              </a:rPr>
              <a:t>конкурентными решениями подтверждены</a:t>
            </a:r>
            <a:endParaRPr sz="1200">
              <a:solidFill>
                <a:srgbClr val="1E212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3" name="Google Shape;273;p19"/>
          <p:cNvSpPr/>
          <p:nvPr/>
        </p:nvSpPr>
        <p:spPr>
          <a:xfrm>
            <a:off x="5282925" y="2611243"/>
            <a:ext cx="457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1E2126"/>
                </a:solidFill>
                <a:latin typeface="Nunito"/>
                <a:ea typeface="Nunito"/>
                <a:cs typeface="Nunito"/>
                <a:sym typeface="Nunito"/>
              </a:rPr>
              <a:t>Подача заявки на патент</a:t>
            </a:r>
            <a:endParaRPr sz="1200">
              <a:solidFill>
                <a:srgbClr val="1E212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4" name="Google Shape;274;p19"/>
          <p:cNvSpPr/>
          <p:nvPr/>
        </p:nvSpPr>
        <p:spPr>
          <a:xfrm>
            <a:off x="5282925" y="3127459"/>
            <a:ext cx="34290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1E2126"/>
                </a:solidFill>
                <a:latin typeface="Nunito"/>
                <a:ea typeface="Nunito"/>
                <a:cs typeface="Nunito"/>
                <a:sym typeface="Nunito"/>
              </a:rPr>
              <a:t>Создание предпродажного</a:t>
            </a:r>
            <a:br>
              <a:rPr lang="ru-RU" sz="1200">
                <a:solidFill>
                  <a:srgbClr val="1E2126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ru-RU" sz="1200">
                <a:solidFill>
                  <a:srgbClr val="1E2126"/>
                </a:solidFill>
                <a:latin typeface="Nunito"/>
                <a:ea typeface="Nunito"/>
                <a:cs typeface="Nunito"/>
                <a:sym typeface="Nunito"/>
              </a:rPr>
              <a:t>прототипа и его дизайн</a:t>
            </a:r>
            <a:endParaRPr sz="1200">
              <a:solidFill>
                <a:srgbClr val="1E212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5" name="Google Shape;275;p19"/>
          <p:cNvSpPr/>
          <p:nvPr/>
        </p:nvSpPr>
        <p:spPr>
          <a:xfrm>
            <a:off x="5282913" y="3827252"/>
            <a:ext cx="32562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1E2126"/>
                </a:solidFill>
                <a:latin typeface="Nunito"/>
                <a:ea typeface="Nunito"/>
                <a:cs typeface="Nunito"/>
                <a:sym typeface="Nunito"/>
              </a:rPr>
              <a:t>Предпродажное тестирование</a:t>
            </a:r>
            <a:br>
              <a:rPr lang="ru-RU" sz="1200">
                <a:solidFill>
                  <a:srgbClr val="1E2126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ru-RU" sz="1200">
                <a:solidFill>
                  <a:srgbClr val="1E2126"/>
                </a:solidFill>
                <a:latin typeface="Nunito"/>
                <a:ea typeface="Nunito"/>
                <a:cs typeface="Nunito"/>
                <a:sym typeface="Nunito"/>
              </a:rPr>
              <a:t>прототипа и его улучшение</a:t>
            </a:r>
            <a:endParaRPr sz="1200">
              <a:solidFill>
                <a:srgbClr val="1E212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6" name="Google Shape;276;p19"/>
          <p:cNvSpPr txBox="1"/>
          <p:nvPr/>
        </p:nvSpPr>
        <p:spPr>
          <a:xfrm>
            <a:off x="5282925" y="2046225"/>
            <a:ext cx="27558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1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Завершение клин. испытаний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0"/>
          <p:cNvSpPr/>
          <p:nvPr/>
        </p:nvSpPr>
        <p:spPr>
          <a:xfrm>
            <a:off x="0" y="-150"/>
            <a:ext cx="9144000" cy="1200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pic>
        <p:nvPicPr>
          <p:cNvPr id="282" name="Google Shape;28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400" y="481250"/>
            <a:ext cx="1237875" cy="18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0"/>
          <p:cNvSpPr txBox="1"/>
          <p:nvPr/>
        </p:nvSpPr>
        <p:spPr>
          <a:xfrm>
            <a:off x="338650" y="323796"/>
            <a:ext cx="22860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42036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F25722"/>
                </a:solidFill>
                <a:latin typeface="Nunito"/>
                <a:ea typeface="Nunito"/>
                <a:cs typeface="Nunito"/>
                <a:sym typeface="Nunito"/>
              </a:rPr>
              <a:t>Контакты</a:t>
            </a:r>
            <a:endParaRPr sz="2800">
              <a:solidFill>
                <a:srgbClr val="F2572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4" name="Google Shape;284;p20"/>
          <p:cNvSpPr txBox="1"/>
          <p:nvPr/>
        </p:nvSpPr>
        <p:spPr>
          <a:xfrm>
            <a:off x="3271103" y="2450575"/>
            <a:ext cx="16647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0" marR="111125" lvl="0" indent="0" algn="l" rtl="0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rgbClr val="1E2126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Никита Дегтярев</a:t>
            </a:r>
            <a:endParaRPr sz="15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0" marR="111125" lvl="0" indent="0" algn="l" rtl="0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500" b="0" i="0" u="none" strike="noStrike" cap="none">
              <a:solidFill>
                <a:srgbClr val="1E2126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85" name="Google Shape;285;p20"/>
          <p:cNvSpPr txBox="1"/>
          <p:nvPr/>
        </p:nvSpPr>
        <p:spPr>
          <a:xfrm>
            <a:off x="3150640" y="2873250"/>
            <a:ext cx="2599200" cy="7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11125" lvl="0" indent="0" algn="l" rtl="0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sz="15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+7-929-658-92-55</a:t>
            </a:r>
            <a:endParaRPr sz="1500">
              <a:solidFill>
                <a:schemeClr val="dk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  <a:p>
            <a:pPr marL="0" marR="111125" lvl="0" indent="0" algn="l" rtl="0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5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nikita@alpinid.com</a:t>
            </a:r>
            <a:endParaRPr sz="1500"/>
          </a:p>
        </p:txBody>
      </p:sp>
      <p:pic>
        <p:nvPicPr>
          <p:cNvPr id="286" name="Google Shape;286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059" y="2212346"/>
            <a:ext cx="1938625" cy="1238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/>
          <p:nvPr/>
        </p:nvSpPr>
        <p:spPr>
          <a:xfrm>
            <a:off x="4479375" y="1973600"/>
            <a:ext cx="4148400" cy="23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i="0" u="sng" strike="noStrike" cap="none">
                <a:solidFill>
                  <a:srgbClr val="1E2126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Образование</a:t>
            </a:r>
            <a:r>
              <a:rPr lang="ru-RU" sz="1100" i="0" u="none" strike="noStrike" cap="none">
                <a:solidFill>
                  <a:srgbClr val="1E2126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:</a:t>
            </a:r>
            <a:r>
              <a:rPr lang="ru-RU" sz="1100">
                <a:solidFill>
                  <a:srgbClr val="1E2126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ru-RU" sz="1100" i="0" u="none" strike="noStrike" cap="none">
                <a:solidFill>
                  <a:srgbClr val="1E2126"/>
                </a:solidFill>
                <a:latin typeface="Nunito"/>
                <a:ea typeface="Nunito"/>
                <a:cs typeface="Nunito"/>
                <a:sym typeface="Nunito"/>
              </a:rPr>
              <a:t>МГМСУ имени Евдокимова, Москва, Россия. Диплом врач стоматолог с отличием. </a:t>
            </a:r>
            <a:endParaRPr sz="1100" i="0" u="none" strike="noStrike" cap="none">
              <a:solidFill>
                <a:srgbClr val="1E212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ru-RU" sz="1100" i="0" u="sng" strike="noStrike" cap="none">
                <a:solidFill>
                  <a:srgbClr val="1E2126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Научный опыт</a:t>
            </a:r>
            <a:r>
              <a:rPr lang="ru-RU" sz="1100" i="0" u="none" strike="noStrike" cap="none">
                <a:solidFill>
                  <a:srgbClr val="1E2126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:</a:t>
            </a:r>
            <a:r>
              <a:rPr lang="ru-RU" sz="1100" i="0" u="none" strike="noStrike" cap="none">
                <a:solidFill>
                  <a:srgbClr val="1E2126"/>
                </a:solidFill>
                <a:latin typeface="Nunito"/>
                <a:ea typeface="Nunito"/>
                <a:cs typeface="Nunito"/>
                <a:sym typeface="Nunito"/>
              </a:rPr>
              <a:t> создатель и автор технологии электромагнитной анестезии, технологии ускорения регенерации костной ткани, мгновенного определения ЦС</a:t>
            </a:r>
            <a:endParaRPr sz="1100">
              <a:solidFill>
                <a:srgbClr val="1E212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ru-RU" sz="1100" i="0" u="sng" strike="noStrike" cap="none">
                <a:solidFill>
                  <a:srgbClr val="1E2126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Работал</a:t>
            </a:r>
            <a:r>
              <a:rPr lang="ru-RU" sz="1100" i="0" u="none" strike="noStrike" cap="none">
                <a:solidFill>
                  <a:srgbClr val="1E2126"/>
                </a:solidFill>
                <a:latin typeface="Nunito"/>
                <a:ea typeface="Nunito"/>
                <a:cs typeface="Nunito"/>
                <a:sym typeface="Nunito"/>
              </a:rPr>
              <a:t> с компани</a:t>
            </a:r>
            <a:r>
              <a:rPr lang="ru-RU" sz="1100">
                <a:solidFill>
                  <a:srgbClr val="1E2126"/>
                </a:solidFill>
                <a:latin typeface="Nunito"/>
                <a:ea typeface="Nunito"/>
                <a:cs typeface="Nunito"/>
                <a:sym typeface="Nunito"/>
              </a:rPr>
              <a:t>ями</a:t>
            </a:r>
            <a:r>
              <a:rPr lang="ru-RU" sz="1100" i="0" u="none" strike="noStrike" cap="none">
                <a:solidFill>
                  <a:srgbClr val="1E2126"/>
                </a:solidFill>
                <a:latin typeface="Nunito"/>
                <a:ea typeface="Nunito"/>
                <a:cs typeface="Nunito"/>
                <a:sym typeface="Nunito"/>
              </a:rPr>
              <a:t> – резидентами Сколково,  Швейцарскими,  Американскими компаниями.</a:t>
            </a:r>
            <a:endParaRPr sz="11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5" name="Google Shape;115;p9"/>
          <p:cNvSpPr txBox="1"/>
          <p:nvPr/>
        </p:nvSpPr>
        <p:spPr>
          <a:xfrm>
            <a:off x="4061750" y="1400950"/>
            <a:ext cx="32004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42036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i="0" u="none" strike="noStrike" cap="none">
                <a:solidFill>
                  <a:srgbClr val="F25722"/>
                </a:solidFill>
                <a:latin typeface="Nunito"/>
                <a:ea typeface="Nunito"/>
                <a:cs typeface="Nunito"/>
                <a:sym typeface="Nunito"/>
              </a:rPr>
              <a:t>Никита Дегтярев</a:t>
            </a:r>
            <a:endParaRPr sz="2000" i="0" u="none" strike="noStrike" cap="none">
              <a:solidFill>
                <a:srgbClr val="F2572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16" name="Google Shape;11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481675"/>
            <a:ext cx="3381975" cy="2271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0"/>
          <p:cNvPicPr preferRelativeResize="0"/>
          <p:nvPr/>
        </p:nvPicPr>
        <p:blipFill rotWithShape="1">
          <a:blip r:embed="rId3">
            <a:alphaModFix/>
          </a:blip>
          <a:srcRect l="-486" t="3694" r="486" b="33334"/>
          <a:stretch/>
        </p:blipFill>
        <p:spPr>
          <a:xfrm>
            <a:off x="6637356" y="1202420"/>
            <a:ext cx="1366118" cy="131889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0"/>
          <p:cNvSpPr txBox="1"/>
          <p:nvPr/>
        </p:nvSpPr>
        <p:spPr>
          <a:xfrm>
            <a:off x="6637350" y="3019600"/>
            <a:ext cx="2288700" cy="25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825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i="0" u="sng" strike="noStrike" cap="none">
                <a:solidFill>
                  <a:srgbClr val="1E2126"/>
                </a:solidFill>
                <a:latin typeface="Nunito"/>
                <a:ea typeface="Nunito"/>
                <a:cs typeface="Nunito"/>
                <a:sym typeface="Nunito"/>
              </a:rPr>
              <a:t>Навыки:</a:t>
            </a:r>
            <a:r>
              <a:rPr lang="ru-RU" sz="900" i="0" u="none" strike="noStrike" cap="none">
                <a:solidFill>
                  <a:srgbClr val="1E2126"/>
                </a:solidFill>
                <a:latin typeface="Nunito Light"/>
                <a:ea typeface="Nunito Light"/>
                <a:cs typeface="Nunito Light"/>
                <a:sym typeface="Nunito Light"/>
              </a:rPr>
              <a:t/>
            </a:r>
            <a:br>
              <a:rPr lang="ru-RU" sz="900" i="0" u="none" strike="noStrike" cap="none">
                <a:solidFill>
                  <a:srgbClr val="1E2126"/>
                </a:solidFill>
                <a:latin typeface="Nunito Light"/>
                <a:ea typeface="Nunito Light"/>
                <a:cs typeface="Nunito Light"/>
                <a:sym typeface="Nunito Light"/>
              </a:rPr>
            </a:br>
            <a:r>
              <a:rPr lang="ru-RU" sz="900" i="0" u="none" strike="noStrike" cap="none">
                <a:solidFill>
                  <a:srgbClr val="1E2126"/>
                </a:solidFill>
                <a:latin typeface="Nunito Light"/>
                <a:ea typeface="Nunito Light"/>
                <a:cs typeface="Nunito Light"/>
                <a:sym typeface="Nunito Light"/>
              </a:rPr>
              <a:t>MatLab/Simulink, Python, R,</a:t>
            </a:r>
            <a:r>
              <a:rPr lang="ru-RU" sz="900">
                <a:solidFill>
                  <a:srgbClr val="1E2126"/>
                </a:solidFill>
                <a:latin typeface="Nunito Light"/>
                <a:ea typeface="Nunito Light"/>
                <a:cs typeface="Nunito Light"/>
                <a:sym typeface="Nunito Light"/>
              </a:rPr>
              <a:t/>
            </a:r>
            <a:br>
              <a:rPr lang="ru-RU" sz="900">
                <a:solidFill>
                  <a:srgbClr val="1E2126"/>
                </a:solidFill>
                <a:latin typeface="Nunito Light"/>
                <a:ea typeface="Nunito Light"/>
                <a:cs typeface="Nunito Light"/>
                <a:sym typeface="Nunito Light"/>
              </a:rPr>
            </a:br>
            <a:r>
              <a:rPr lang="ru-RU" sz="900" i="0" u="none" strike="noStrike" cap="none">
                <a:solidFill>
                  <a:srgbClr val="1E2126"/>
                </a:solidFill>
                <a:latin typeface="Nunito Light"/>
                <a:ea typeface="Nunito Light"/>
                <a:cs typeface="Nunito Light"/>
                <a:sym typeface="Nunito Light"/>
              </a:rPr>
              <a:t>basic command of C, Rust, Haskell,</a:t>
            </a:r>
            <a:r>
              <a:rPr lang="ru-RU" sz="900">
                <a:solidFill>
                  <a:srgbClr val="1E2126"/>
                </a:solidFill>
                <a:latin typeface="Nunito Light"/>
                <a:ea typeface="Nunito Light"/>
                <a:cs typeface="Nunito Light"/>
                <a:sym typeface="Nunito Light"/>
              </a:rPr>
              <a:t/>
            </a:r>
            <a:br>
              <a:rPr lang="ru-RU" sz="900">
                <a:solidFill>
                  <a:srgbClr val="1E2126"/>
                </a:solidFill>
                <a:latin typeface="Nunito Light"/>
                <a:ea typeface="Nunito Light"/>
                <a:cs typeface="Nunito Light"/>
                <a:sym typeface="Nunito Light"/>
              </a:rPr>
            </a:br>
            <a:r>
              <a:rPr lang="ru-RU" sz="900" i="0" u="none" strike="noStrike" cap="none">
                <a:solidFill>
                  <a:srgbClr val="1E2126"/>
                </a:solidFill>
                <a:latin typeface="Nunito Light"/>
                <a:ea typeface="Nunito Light"/>
                <a:cs typeface="Nunito Light"/>
                <a:sym typeface="Nunito Light"/>
              </a:rPr>
              <a:t>SQL,</a:t>
            </a:r>
            <a:r>
              <a:rPr lang="ru-RU" sz="900">
                <a:solidFill>
                  <a:srgbClr val="1E2126"/>
                </a:solidFill>
                <a:latin typeface="Nunito Light"/>
                <a:ea typeface="Nunito Light"/>
                <a:cs typeface="Nunito Light"/>
                <a:sym typeface="Nunito Light"/>
              </a:rPr>
              <a:t> </a:t>
            </a:r>
            <a:r>
              <a:rPr lang="ru-RU" sz="900" i="0" u="none" strike="noStrike" cap="none">
                <a:solidFill>
                  <a:srgbClr val="1E2126"/>
                </a:solidFill>
                <a:latin typeface="Nunito Light"/>
                <a:ea typeface="Nunito Light"/>
                <a:cs typeface="Nunito Light"/>
                <a:sym typeface="Nunito Light"/>
              </a:rPr>
              <a:t>bash command language</a:t>
            </a:r>
            <a:endParaRPr sz="900" i="0" u="none" strike="noStrike" cap="none">
              <a:solidFill>
                <a:srgbClr val="1E2126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1E2126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i="0" u="sng" strike="noStrike" cap="none">
                <a:solidFill>
                  <a:srgbClr val="1E2126"/>
                </a:solidFill>
                <a:latin typeface="Nunito"/>
                <a:ea typeface="Nunito"/>
                <a:cs typeface="Nunito"/>
                <a:sym typeface="Nunito"/>
              </a:rPr>
              <a:t>Образование:</a:t>
            </a:r>
            <a:r>
              <a:rPr lang="ru-RU" sz="900" i="0" u="none" strike="noStrike" cap="none">
                <a:solidFill>
                  <a:srgbClr val="1E2126"/>
                </a:solidFill>
                <a:latin typeface="Nunito Light"/>
                <a:ea typeface="Nunito Light"/>
                <a:cs typeface="Nunito Light"/>
                <a:sym typeface="Nunito Light"/>
              </a:rPr>
              <a:t/>
            </a:r>
            <a:br>
              <a:rPr lang="ru-RU" sz="900" i="0" u="none" strike="noStrike" cap="none">
                <a:solidFill>
                  <a:srgbClr val="1E2126"/>
                </a:solidFill>
                <a:latin typeface="Nunito Light"/>
                <a:ea typeface="Nunito Light"/>
                <a:cs typeface="Nunito Light"/>
                <a:sym typeface="Nunito Light"/>
              </a:rPr>
            </a:br>
            <a:r>
              <a:rPr lang="ru-RU" sz="900" i="0" u="none" strike="noStrike" cap="none">
                <a:solidFill>
                  <a:srgbClr val="1E2126"/>
                </a:solidFill>
                <a:latin typeface="Nunito Light"/>
                <a:ea typeface="Nunito Light"/>
                <a:cs typeface="Nunito Light"/>
                <a:sym typeface="Nunito Light"/>
              </a:rPr>
              <a:t>Skolkovo Institute of Science and</a:t>
            </a:r>
            <a:r>
              <a:rPr lang="ru-RU" sz="900">
                <a:solidFill>
                  <a:srgbClr val="1E2126"/>
                </a:solidFill>
                <a:latin typeface="Nunito Light"/>
                <a:ea typeface="Nunito Light"/>
                <a:cs typeface="Nunito Light"/>
                <a:sym typeface="Nunito Light"/>
              </a:rPr>
              <a:t/>
            </a:r>
            <a:br>
              <a:rPr lang="ru-RU" sz="900">
                <a:solidFill>
                  <a:srgbClr val="1E2126"/>
                </a:solidFill>
                <a:latin typeface="Nunito Light"/>
                <a:ea typeface="Nunito Light"/>
                <a:cs typeface="Nunito Light"/>
                <a:sym typeface="Nunito Light"/>
              </a:rPr>
            </a:br>
            <a:r>
              <a:rPr lang="ru-RU" sz="900" i="0" u="none" strike="noStrike" cap="none">
                <a:solidFill>
                  <a:srgbClr val="1E2126"/>
                </a:solidFill>
                <a:latin typeface="Nunito Light"/>
                <a:ea typeface="Nunito Light"/>
                <a:cs typeface="Nunito Light"/>
                <a:sym typeface="Nunito Light"/>
              </a:rPr>
              <a:t>Technology - Master of Science in Computer Science Delft University of Technology,</a:t>
            </a:r>
            <a:r>
              <a:rPr lang="ru-RU" sz="900">
                <a:solidFill>
                  <a:srgbClr val="1E2126"/>
                </a:solidFill>
                <a:latin typeface="Nunito Light"/>
                <a:ea typeface="Nunito Light"/>
                <a:cs typeface="Nunito Light"/>
                <a:sym typeface="Nunito Light"/>
              </a:rPr>
              <a:t/>
            </a:r>
            <a:br>
              <a:rPr lang="ru-RU" sz="900">
                <a:solidFill>
                  <a:srgbClr val="1E2126"/>
                </a:solidFill>
                <a:latin typeface="Nunito Light"/>
                <a:ea typeface="Nunito Light"/>
                <a:cs typeface="Nunito Light"/>
                <a:sym typeface="Nunito Light"/>
              </a:rPr>
            </a:br>
            <a:r>
              <a:rPr lang="ru-RU" sz="900" i="0" u="none" strike="noStrike" cap="none">
                <a:solidFill>
                  <a:srgbClr val="1E2126"/>
                </a:solidFill>
                <a:latin typeface="Nunito Light"/>
                <a:ea typeface="Nunito Light"/>
                <a:cs typeface="Nunito Light"/>
                <a:sym typeface="Nunito Light"/>
              </a:rPr>
              <a:t>Delft (Netherlands) – Engineering</a:t>
            </a:r>
            <a:endParaRPr sz="900" i="0" u="none" strike="noStrike" cap="none">
              <a:solidFill>
                <a:srgbClr val="1E2126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123" name="Google Shape;123;p10"/>
          <p:cNvSpPr txBox="1"/>
          <p:nvPr/>
        </p:nvSpPr>
        <p:spPr>
          <a:xfrm>
            <a:off x="6610788" y="2752188"/>
            <a:ext cx="18474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100" i="0" u="none" strike="noStrike" cap="none">
                <a:solidFill>
                  <a:srgbClr val="1E2126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Морозов Александр</a:t>
            </a:r>
            <a:endParaRPr sz="1100" i="0" u="none" strike="noStrike" cap="none">
              <a:solidFill>
                <a:srgbClr val="3E5278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124" name="Google Shape;124;p10"/>
          <p:cNvSpPr txBox="1"/>
          <p:nvPr/>
        </p:nvSpPr>
        <p:spPr>
          <a:xfrm>
            <a:off x="2023450" y="3182338"/>
            <a:ext cx="3969600" cy="11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825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i="0" u="sng" strike="noStrike" cap="none">
                <a:solidFill>
                  <a:srgbClr val="1E2126"/>
                </a:solidFill>
                <a:latin typeface="Nunito"/>
                <a:ea typeface="Nunito"/>
                <a:cs typeface="Nunito"/>
                <a:sym typeface="Nunito"/>
              </a:rPr>
              <a:t>Навыки :</a:t>
            </a:r>
            <a:r>
              <a:rPr lang="ru-RU" sz="900" i="0" u="none" strike="noStrike" cap="none">
                <a:solidFill>
                  <a:srgbClr val="1E2126"/>
                </a:solidFill>
                <a:latin typeface="Nunito Light"/>
                <a:ea typeface="Nunito Light"/>
                <a:cs typeface="Nunito Light"/>
                <a:sym typeface="Nunito Light"/>
              </a:rPr>
              <a:t/>
            </a:r>
            <a:br>
              <a:rPr lang="ru-RU" sz="900" i="0" u="none" strike="noStrike" cap="none">
                <a:solidFill>
                  <a:srgbClr val="1E2126"/>
                </a:solidFill>
                <a:latin typeface="Nunito Light"/>
                <a:ea typeface="Nunito Light"/>
                <a:cs typeface="Nunito Light"/>
                <a:sym typeface="Nunito Light"/>
              </a:rPr>
            </a:br>
            <a:r>
              <a:rPr lang="ru-RU" sz="900" i="0" u="none" strike="noStrike" cap="none">
                <a:solidFill>
                  <a:srgbClr val="1E2126"/>
                </a:solidFill>
                <a:latin typeface="Nunito Light"/>
                <a:ea typeface="Nunito Light"/>
                <a:cs typeface="Nunito Light"/>
                <a:sym typeface="Nunito Light"/>
              </a:rPr>
              <a:t>Техническая документация, STM32, NXP, Altera, Xilinx, CAN, Linux, ARM, Разработка технических заданий, C++, C Python, Arduino, Altium</a:t>
            </a:r>
            <a:r>
              <a:rPr lang="ru-RU" sz="900">
                <a:solidFill>
                  <a:srgbClr val="1E2126"/>
                </a:solidFill>
                <a:latin typeface="Nunito Light"/>
                <a:ea typeface="Nunito Light"/>
                <a:cs typeface="Nunito Light"/>
                <a:sym typeface="Nunito Light"/>
              </a:rPr>
              <a:t> </a:t>
            </a:r>
            <a:r>
              <a:rPr lang="ru-RU" sz="900" i="0" u="none" strike="noStrike" cap="none">
                <a:solidFill>
                  <a:srgbClr val="1E2126"/>
                </a:solidFill>
                <a:latin typeface="Nunito Light"/>
                <a:ea typeface="Nunito Light"/>
                <a:cs typeface="Nunito Light"/>
                <a:sym typeface="Nunito Light"/>
              </a:rPr>
              <a:t>Designer, FreeRTOS, Robotek, Verilog HDL.</a:t>
            </a:r>
            <a:endParaRPr sz="900" i="0" u="none" strike="noStrike" cap="none">
              <a:solidFill>
                <a:srgbClr val="1E2126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1E2126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i="0" u="sng" strike="noStrike" cap="none">
                <a:solidFill>
                  <a:srgbClr val="1E2126"/>
                </a:solidFill>
                <a:latin typeface="Nunito"/>
                <a:ea typeface="Nunito"/>
                <a:cs typeface="Nunito"/>
                <a:sym typeface="Nunito"/>
              </a:rPr>
              <a:t>Образование :</a:t>
            </a:r>
            <a:r>
              <a:rPr lang="ru-RU" sz="900" i="0" u="none" strike="noStrike" cap="none">
                <a:solidFill>
                  <a:srgbClr val="1E2126"/>
                </a:solidFill>
                <a:latin typeface="Nunito Light"/>
                <a:ea typeface="Nunito Light"/>
                <a:cs typeface="Nunito Light"/>
                <a:sym typeface="Nunito Light"/>
              </a:rPr>
              <a:t/>
            </a:r>
            <a:br>
              <a:rPr lang="ru-RU" sz="900" i="0" u="none" strike="noStrike" cap="none">
                <a:solidFill>
                  <a:srgbClr val="1E2126"/>
                </a:solidFill>
                <a:latin typeface="Nunito Light"/>
                <a:ea typeface="Nunito Light"/>
                <a:cs typeface="Nunito Light"/>
                <a:sym typeface="Nunito Light"/>
              </a:rPr>
            </a:br>
            <a:r>
              <a:rPr lang="ru-RU" sz="900" i="0" u="none" strike="noStrike" cap="none">
                <a:solidFill>
                  <a:srgbClr val="1E2126"/>
                </a:solidFill>
                <a:latin typeface="Nunito Light"/>
                <a:ea typeface="Nunito Light"/>
                <a:cs typeface="Nunito Light"/>
                <a:sym typeface="Nunito Light"/>
              </a:rPr>
              <a:t>МИРЭА, Москва, Россия, Ms</a:t>
            </a:r>
            <a:br>
              <a:rPr lang="ru-RU" sz="900" i="0" u="none" strike="noStrike" cap="none">
                <a:solidFill>
                  <a:srgbClr val="1E2126"/>
                </a:solidFill>
                <a:latin typeface="Nunito Light"/>
                <a:ea typeface="Nunito Light"/>
                <a:cs typeface="Nunito Light"/>
                <a:sym typeface="Nunito Light"/>
              </a:rPr>
            </a:br>
            <a:r>
              <a:rPr lang="ru-RU" sz="900" i="0" u="none" strike="noStrike" cap="none">
                <a:solidFill>
                  <a:srgbClr val="1E2126"/>
                </a:solidFill>
                <a:latin typeface="Nunito Light"/>
                <a:ea typeface="Nunito Light"/>
                <a:cs typeface="Nunito Light"/>
                <a:sym typeface="Nunito Light"/>
              </a:rPr>
              <a:t>Физико-технический институт нанотехнологий и микросистемных технологий МИРЭА, Москва, Россия, Bsc</a:t>
            </a:r>
            <a:r>
              <a:rPr lang="ru-RU" sz="900">
                <a:solidFill>
                  <a:srgbClr val="1E2126"/>
                </a:solidFill>
                <a:latin typeface="Nunito Light"/>
                <a:ea typeface="Nunito Light"/>
                <a:cs typeface="Nunito Light"/>
                <a:sym typeface="Nunito Light"/>
              </a:rPr>
              <a:t> </a:t>
            </a:r>
            <a:r>
              <a:rPr lang="ru-RU" sz="900" i="0" u="none" strike="noStrike" cap="none">
                <a:solidFill>
                  <a:srgbClr val="1E2126"/>
                </a:solidFill>
                <a:latin typeface="Nunito Light"/>
                <a:ea typeface="Nunito Light"/>
                <a:cs typeface="Nunito Light"/>
                <a:sym typeface="Nunito Light"/>
              </a:rPr>
              <a:t>Кибернетика, биотехнологии</a:t>
            </a:r>
            <a:endParaRPr sz="900" i="0" u="none" strike="noStrike" cap="none">
              <a:solidFill>
                <a:srgbClr val="1E2126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125" name="Google Shape;125;p10"/>
          <p:cNvSpPr txBox="1"/>
          <p:nvPr/>
        </p:nvSpPr>
        <p:spPr>
          <a:xfrm>
            <a:off x="2023450" y="2968532"/>
            <a:ext cx="2288700" cy="1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200" i="0" u="none" strike="noStrike" cap="none" dirty="0">
                <a:solidFill>
                  <a:srgbClr val="253147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Мещерин Константин</a:t>
            </a:r>
            <a:endParaRPr sz="1200" i="0" u="none" strike="noStrike" cap="none" dirty="0">
              <a:solidFill>
                <a:srgbClr val="3E5278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pic>
        <p:nvPicPr>
          <p:cNvPr id="126" name="Google Shape;126;p10" descr="Изображение выглядит как текст, доска, рубашка&#10;&#10;Описание создано с очень высокой степенью достоверности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735" y="3182338"/>
            <a:ext cx="1336431" cy="1323443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0"/>
          <p:cNvSpPr txBox="1"/>
          <p:nvPr/>
        </p:nvSpPr>
        <p:spPr>
          <a:xfrm>
            <a:off x="0" y="421275"/>
            <a:ext cx="21279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42036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i="0" u="none" strike="noStrike" cap="none">
                <a:solidFill>
                  <a:srgbClr val="F25722"/>
                </a:solidFill>
                <a:latin typeface="Nunito"/>
                <a:ea typeface="Nunito"/>
                <a:cs typeface="Nunito"/>
                <a:sym typeface="Nunito"/>
              </a:rPr>
              <a:t>Команда</a:t>
            </a:r>
            <a:endParaRPr sz="2000" i="0" u="none" strike="noStrike" cap="none">
              <a:solidFill>
                <a:srgbClr val="F2572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8" name="Google Shape;128;p10"/>
          <p:cNvSpPr txBox="1"/>
          <p:nvPr/>
        </p:nvSpPr>
        <p:spPr>
          <a:xfrm>
            <a:off x="2023450" y="1410225"/>
            <a:ext cx="3797100" cy="11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825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i="0" u="sng" strike="noStrike" cap="none">
                <a:solidFill>
                  <a:srgbClr val="1E2126"/>
                </a:solidFill>
                <a:latin typeface="Nunito"/>
                <a:ea typeface="Nunito"/>
                <a:cs typeface="Nunito"/>
                <a:sym typeface="Nunito"/>
              </a:rPr>
              <a:t>Навыки:</a:t>
            </a:r>
            <a:r>
              <a:rPr lang="ru-RU" sz="900" i="0" u="none" strike="noStrike" cap="none">
                <a:solidFill>
                  <a:srgbClr val="1E2126"/>
                </a:solidFill>
                <a:latin typeface="Nunito Light"/>
                <a:ea typeface="Nunito Light"/>
                <a:cs typeface="Nunito Light"/>
                <a:sym typeface="Nunito Light"/>
              </a:rPr>
              <a:t/>
            </a:r>
            <a:br>
              <a:rPr lang="ru-RU" sz="900" i="0" u="none" strike="noStrike" cap="none">
                <a:solidFill>
                  <a:srgbClr val="1E2126"/>
                </a:solidFill>
                <a:latin typeface="Nunito Light"/>
                <a:ea typeface="Nunito Light"/>
                <a:cs typeface="Nunito Light"/>
                <a:sym typeface="Nunito Light"/>
              </a:rPr>
            </a:br>
            <a:r>
              <a:rPr lang="ru-RU" sz="900" i="0" u="none" strike="noStrike" cap="none">
                <a:solidFill>
                  <a:srgbClr val="1E2126"/>
                </a:solidFill>
                <a:latin typeface="Nunito Light"/>
                <a:ea typeface="Nunito Light"/>
                <a:cs typeface="Nunito Light"/>
                <a:sym typeface="Nunito Light"/>
              </a:rPr>
              <a:t>ортопедическкая стоматология, аксиография, методики</a:t>
            </a:r>
            <a:r>
              <a:rPr lang="ru-RU" sz="900">
                <a:solidFill>
                  <a:srgbClr val="1E2126"/>
                </a:solidFill>
                <a:latin typeface="Nunito Light"/>
                <a:ea typeface="Nunito Light"/>
                <a:cs typeface="Nunito Light"/>
                <a:sym typeface="Nunito Light"/>
              </a:rPr>
              <a:t/>
            </a:r>
            <a:br>
              <a:rPr lang="ru-RU" sz="900">
                <a:solidFill>
                  <a:srgbClr val="1E2126"/>
                </a:solidFill>
                <a:latin typeface="Nunito Light"/>
                <a:ea typeface="Nunito Light"/>
                <a:cs typeface="Nunito Light"/>
                <a:sym typeface="Nunito Light"/>
              </a:rPr>
            </a:br>
            <a:r>
              <a:rPr lang="ru-RU" sz="900" i="0" u="none" strike="noStrike" cap="none">
                <a:solidFill>
                  <a:srgbClr val="1E2126"/>
                </a:solidFill>
                <a:latin typeface="Nunito Light"/>
                <a:ea typeface="Nunito Light"/>
                <a:cs typeface="Nunito Light"/>
                <a:sym typeface="Nunito Light"/>
              </a:rPr>
              <a:t>определения центрального соотношения челюстей </a:t>
            </a:r>
            <a:endParaRPr sz="900" i="0" u="none" strike="noStrike" cap="none">
              <a:solidFill>
                <a:srgbClr val="1E2126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1E2126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i="0" u="sng" strike="noStrike" cap="none">
                <a:solidFill>
                  <a:srgbClr val="1E2126"/>
                </a:solidFill>
                <a:latin typeface="Nunito"/>
                <a:ea typeface="Nunito"/>
                <a:cs typeface="Nunito"/>
                <a:sym typeface="Nunito"/>
              </a:rPr>
              <a:t>Образование:</a:t>
            </a:r>
            <a:r>
              <a:rPr lang="ru-RU" sz="900" i="0" u="none" strike="noStrike" cap="none">
                <a:solidFill>
                  <a:srgbClr val="1E2126"/>
                </a:solidFill>
                <a:latin typeface="Nunito Light"/>
                <a:ea typeface="Nunito Light"/>
                <a:cs typeface="Nunito Light"/>
                <a:sym typeface="Nunito Light"/>
              </a:rPr>
              <a:t/>
            </a:r>
            <a:br>
              <a:rPr lang="ru-RU" sz="900" i="0" u="none" strike="noStrike" cap="none">
                <a:solidFill>
                  <a:srgbClr val="1E2126"/>
                </a:solidFill>
                <a:latin typeface="Nunito Light"/>
                <a:ea typeface="Nunito Light"/>
                <a:cs typeface="Nunito Light"/>
                <a:sym typeface="Nunito Light"/>
              </a:rPr>
            </a:br>
            <a:r>
              <a:rPr lang="ru-RU" sz="900" i="0" u="none" strike="noStrike" cap="none">
                <a:solidFill>
                  <a:srgbClr val="1E2126"/>
                </a:solidFill>
                <a:latin typeface="Nunito Light"/>
                <a:ea typeface="Nunito Light"/>
                <a:cs typeface="Nunito Light"/>
                <a:sym typeface="Nunito Light"/>
              </a:rPr>
              <a:t>МГМСУ имени Евдокимова, Москва, Россия. Диплом врач стоматолог.</a:t>
            </a:r>
            <a:r>
              <a:rPr lang="ru-RU" sz="900">
                <a:solidFill>
                  <a:srgbClr val="1E2126"/>
                </a:solidFill>
                <a:latin typeface="Nunito Light"/>
                <a:ea typeface="Nunito Light"/>
                <a:cs typeface="Nunito Light"/>
                <a:sym typeface="Nunito Light"/>
              </a:rPr>
              <a:t/>
            </a:r>
            <a:br>
              <a:rPr lang="ru-RU" sz="900">
                <a:solidFill>
                  <a:srgbClr val="1E2126"/>
                </a:solidFill>
                <a:latin typeface="Nunito Light"/>
                <a:ea typeface="Nunito Light"/>
                <a:cs typeface="Nunito Light"/>
                <a:sym typeface="Nunito Light"/>
              </a:rPr>
            </a:br>
            <a:r>
              <a:rPr lang="ru-RU" sz="900" i="0" u="none" strike="noStrike" cap="none">
                <a:solidFill>
                  <a:srgbClr val="1E2126"/>
                </a:solidFill>
                <a:latin typeface="Nunito Light"/>
                <a:ea typeface="Nunito Light"/>
                <a:cs typeface="Nunito Light"/>
                <a:sym typeface="Nunito Light"/>
              </a:rPr>
              <a:t>Аспирант кафедры ортопедической стоматологии РУДН</a:t>
            </a:r>
            <a:endParaRPr sz="900" i="0" u="none" strike="noStrike" cap="none">
              <a:solidFill>
                <a:srgbClr val="1E2126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pic>
        <p:nvPicPr>
          <p:cNvPr id="129" name="Google Shape;129;p10" descr="Изображение выглядит как человек, мужчина, внутренний, синий&#10;&#10;Описание создано с очень высокой степенью достоверности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5735" y="1231738"/>
            <a:ext cx="1336430" cy="1321778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0"/>
          <p:cNvSpPr txBox="1"/>
          <p:nvPr/>
        </p:nvSpPr>
        <p:spPr>
          <a:xfrm>
            <a:off x="1989089" y="1147288"/>
            <a:ext cx="1536000" cy="1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100" i="0" u="none" strike="noStrike" cap="none" dirty="0">
                <a:solidFill>
                  <a:srgbClr val="253147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Дмитрий </a:t>
            </a:r>
            <a:r>
              <a:rPr lang="ru-RU" sz="1100" i="0" u="none" strike="noStrike" cap="none" dirty="0" err="1">
                <a:solidFill>
                  <a:srgbClr val="253147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Ковган</a:t>
            </a:r>
            <a:endParaRPr sz="1100" i="0" u="none" strike="noStrike" cap="none" dirty="0">
              <a:solidFill>
                <a:srgbClr val="3E5278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"/>
          <p:cNvSpPr/>
          <p:nvPr/>
        </p:nvSpPr>
        <p:spPr>
          <a:xfrm>
            <a:off x="0" y="0"/>
            <a:ext cx="9144000" cy="12001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136" name="Google Shape;136;p11"/>
          <p:cNvSpPr txBox="1">
            <a:spLocks noGrp="1"/>
          </p:cNvSpPr>
          <p:nvPr>
            <p:ph type="title"/>
          </p:nvPr>
        </p:nvSpPr>
        <p:spPr>
          <a:xfrm>
            <a:off x="438726" y="363151"/>
            <a:ext cx="1542600" cy="4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0">
                <a:solidFill>
                  <a:srgbClr val="1E2126"/>
                </a:solidFill>
                <a:latin typeface="Nunito"/>
                <a:ea typeface="Nunito"/>
                <a:cs typeface="Nunito"/>
                <a:sym typeface="Nunito"/>
              </a:rPr>
              <a:t>Коротко:</a:t>
            </a:r>
            <a:endParaRPr sz="2600" b="0">
              <a:solidFill>
                <a:srgbClr val="1E212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11"/>
          <p:cNvSpPr txBox="1"/>
          <p:nvPr/>
        </p:nvSpPr>
        <p:spPr>
          <a:xfrm>
            <a:off x="438726" y="1804941"/>
            <a:ext cx="4724400" cy="24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i="0" u="none" strike="noStrike" cap="none">
                <a:solidFill>
                  <a:srgbClr val="F25722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Центральное соотношение</a:t>
            </a:r>
            <a:r>
              <a:rPr lang="ru-RU" sz="1500" i="0" u="none" strike="noStrike" cap="none">
                <a:solidFill>
                  <a:srgbClr val="F25722"/>
                </a:solidFill>
                <a:latin typeface="Nunito Light"/>
                <a:ea typeface="Nunito Light"/>
                <a:cs typeface="Nunito Light"/>
                <a:sym typeface="Nunito Light"/>
              </a:rPr>
              <a:t> это нормальное, физиологическое положение нижней челюсти относительно верхней.</a:t>
            </a:r>
            <a:endParaRPr>
              <a:latin typeface="Nunito Light"/>
              <a:ea typeface="Nunito Light"/>
              <a:cs typeface="Nunito Light"/>
              <a:sym typeface="Nuni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i="0" u="none" strike="noStrike" cap="none">
              <a:solidFill>
                <a:srgbClr val="1E2126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i="0" u="none" strike="noStrike" cap="none">
                <a:solidFill>
                  <a:srgbClr val="1E2126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Это положение нарушается, когда человек теряет зубы.</a:t>
            </a:r>
            <a:endParaRPr sz="1300" i="0" u="none" strike="noStrike" cap="none">
              <a:solidFill>
                <a:srgbClr val="1E2126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1E2126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i="0" u="none" strike="noStrike" cap="none">
                <a:solidFill>
                  <a:srgbClr val="1E2126"/>
                </a:solidFill>
                <a:latin typeface="Nunito Light"/>
                <a:ea typeface="Nunito Light"/>
                <a:cs typeface="Nunito Light"/>
                <a:sym typeface="Nunito Light"/>
              </a:rPr>
              <a:t>Всем пациентам с потерей зубов выполняется поиск центрального соотношения челюстей. </a:t>
            </a:r>
            <a:endParaRPr sz="1300" i="0" u="none" strike="noStrike" cap="none">
              <a:solidFill>
                <a:srgbClr val="1E2126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1E2126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i="0" u="none" strike="noStrike" cap="none">
                <a:solidFill>
                  <a:srgbClr val="1E2126"/>
                </a:solidFill>
                <a:latin typeface="Nunito Light"/>
                <a:ea typeface="Nunito Light"/>
                <a:cs typeface="Nunito Light"/>
                <a:sym typeface="Nunito Light"/>
              </a:rPr>
              <a:t>Поиск центрального соотношения челюстей – </a:t>
            </a:r>
            <a:r>
              <a:rPr lang="ru-RU" sz="1300" i="0" u="sng" strike="noStrike" cap="none">
                <a:solidFill>
                  <a:srgbClr val="1E2126"/>
                </a:solidFill>
                <a:latin typeface="Nunito Light"/>
                <a:ea typeface="Nunito Light"/>
                <a:cs typeface="Nunito Light"/>
                <a:sym typeface="Nunito Light"/>
              </a:rPr>
              <a:t>одна их самых </a:t>
            </a:r>
            <a:r>
              <a:rPr lang="ru-RU" sz="1300" i="0" u="none" strike="noStrike" cap="none">
                <a:solidFill>
                  <a:srgbClr val="1E2126"/>
                </a:solidFill>
                <a:latin typeface="Nunito Light"/>
                <a:ea typeface="Nunito Light"/>
                <a:cs typeface="Nunito Light"/>
                <a:sym typeface="Nunito Light"/>
              </a:rPr>
              <a:t>частых процедур в стоматологии.</a:t>
            </a:r>
            <a:endParaRPr sz="1300" i="0" u="none" strike="noStrike" cap="none">
              <a:solidFill>
                <a:srgbClr val="1E2126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pic>
        <p:nvPicPr>
          <p:cNvPr id="138" name="Google Shape;13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21032" y="1809749"/>
            <a:ext cx="2862777" cy="2819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43715" y="514351"/>
            <a:ext cx="261559" cy="152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2"/>
          <p:cNvSpPr/>
          <p:nvPr/>
        </p:nvSpPr>
        <p:spPr>
          <a:xfrm>
            <a:off x="0" y="0"/>
            <a:ext cx="9144000" cy="12001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145" name="Google Shape;145;p12"/>
          <p:cNvSpPr txBox="1">
            <a:spLocks noGrp="1"/>
          </p:cNvSpPr>
          <p:nvPr>
            <p:ph type="title"/>
          </p:nvPr>
        </p:nvSpPr>
        <p:spPr>
          <a:xfrm>
            <a:off x="440987" y="310680"/>
            <a:ext cx="6303600" cy="4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0">
                <a:solidFill>
                  <a:srgbClr val="1E2126"/>
                </a:solidFill>
                <a:latin typeface="Nunito"/>
                <a:ea typeface="Nunito"/>
                <a:cs typeface="Nunito"/>
                <a:sym typeface="Nunito"/>
              </a:rPr>
              <a:t>Проблема:</a:t>
            </a:r>
            <a:r>
              <a:rPr lang="ru-RU" sz="30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3000"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2"/>
          <p:cNvSpPr txBox="1"/>
          <p:nvPr/>
        </p:nvSpPr>
        <p:spPr>
          <a:xfrm>
            <a:off x="5748834" y="3986653"/>
            <a:ext cx="2947200" cy="6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b="1" i="0" u="none" strike="noStrike" cap="none">
                <a:solidFill>
                  <a:srgbClr val="3E5278"/>
                </a:solidFill>
                <a:latin typeface="Nunito"/>
                <a:ea typeface="Nunito"/>
                <a:cs typeface="Nunito"/>
                <a:sym typeface="Nunito"/>
              </a:rPr>
              <a:t>Инфо</a:t>
            </a:r>
            <a:endParaRPr sz="800" b="1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12700" marR="0" lvl="0" indent="0" algn="l" rtl="0">
              <a:lnSpc>
                <a:spcPct val="1125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ru-RU" sz="800" i="0" u="none" strike="noStrike" cap="none">
                <a:solidFill>
                  <a:srgbClr val="253147"/>
                </a:solidFill>
                <a:latin typeface="Nunito Light"/>
                <a:ea typeface="Nunito Light"/>
                <a:cs typeface="Nunito Light"/>
                <a:sym typeface="Nunito Light"/>
              </a:rPr>
              <a:t>*</a:t>
            </a:r>
            <a:r>
              <a:rPr lang="ru-RU" sz="800" i="0" u="sng" strike="noStrike" cap="none">
                <a:solidFill>
                  <a:schemeClr val="hlink"/>
                </a:solidFill>
                <a:latin typeface="Nunito Light"/>
                <a:ea typeface="Nunito Light"/>
                <a:cs typeface="Nunito Light"/>
                <a:sym typeface="Nunito Light"/>
                <a:hlinkClick r:id="rId3"/>
              </a:rPr>
              <a:t>https://www.ncbi.nlm.nih.gov/pubmed/22928456</a:t>
            </a:r>
            <a:endParaRPr sz="800" i="0" u="none" strike="noStrike" cap="none">
              <a:solidFill>
                <a:schemeClr val="dk1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marL="1270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i="0" u="sng" strike="noStrike" cap="none">
                <a:solidFill>
                  <a:schemeClr val="hlink"/>
                </a:solidFill>
                <a:latin typeface="Nunito Light"/>
                <a:ea typeface="Nunito Light"/>
                <a:cs typeface="Nunito Light"/>
                <a:sym typeface="Nunito Light"/>
                <a:hlinkClick r:id="rId4"/>
              </a:rPr>
              <a:t>**http://dentalada.com/number-of-ada-title-iii-lawsuits-filed-in-2018-tops-10000/</a:t>
            </a:r>
            <a:endParaRPr sz="800" i="0" u="none" strike="noStrike" cap="none">
              <a:solidFill>
                <a:schemeClr val="dk1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marL="12700" marR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i="0" u="sng" strike="noStrike" cap="none">
                <a:solidFill>
                  <a:schemeClr val="hlink"/>
                </a:solidFill>
                <a:latin typeface="Nunito Light"/>
                <a:ea typeface="Nunito Light"/>
                <a:cs typeface="Nunito Light"/>
                <a:sym typeface="Nunito Light"/>
                <a:hlinkClick r:id="rId5"/>
              </a:rPr>
              <a:t>***https://pdfs.semanticscholar.org/245e/ba3dd62467f626379afe873fe63a9ec1d8bf.pdf</a:t>
            </a:r>
            <a:endParaRPr sz="800" i="0" u="none" strike="noStrike" cap="none">
              <a:solidFill>
                <a:schemeClr val="dk1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147" name="Google Shape;147;p12"/>
          <p:cNvSpPr txBox="1"/>
          <p:nvPr/>
        </p:nvSpPr>
        <p:spPr>
          <a:xfrm>
            <a:off x="457200" y="1481684"/>
            <a:ext cx="5104500" cy="30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i="0" u="none" strike="noStrike" cap="none">
                <a:solidFill>
                  <a:srgbClr val="F25722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Недостаток точности определения центрального соотношения челюстей может привести к осложнениям*.</a:t>
            </a:r>
            <a:endParaRPr sz="1200" i="0" u="none" strike="noStrike" cap="none">
              <a:solidFill>
                <a:srgbClr val="F25722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25722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i="0" strike="noStrike" cap="none">
                <a:solidFill>
                  <a:srgbClr val="253147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Осложнения для пациентов:</a:t>
            </a:r>
            <a:endParaRPr sz="1200"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1200" i="0" u="none" strike="noStrike" cap="none">
                <a:solidFill>
                  <a:srgbClr val="253147"/>
                </a:solidFill>
                <a:latin typeface="Nunito Light"/>
                <a:ea typeface="Nunito Light"/>
                <a:cs typeface="Nunito Light"/>
                <a:sym typeface="Nunito Light"/>
              </a:rPr>
              <a:t>Хирургия сустава. Необратимые изменения</a:t>
            </a:r>
            <a:r>
              <a:rPr lang="ru-RU" sz="1200">
                <a:solidFill>
                  <a:srgbClr val="253147"/>
                </a:solidFill>
                <a:latin typeface="Nunito Light"/>
                <a:ea typeface="Nunito Light"/>
                <a:cs typeface="Nunito Light"/>
                <a:sym typeface="Nunito Light"/>
              </a:rPr>
              <a:t/>
            </a:r>
            <a:br>
              <a:rPr lang="ru-RU" sz="1200">
                <a:solidFill>
                  <a:srgbClr val="253147"/>
                </a:solidFill>
                <a:latin typeface="Nunito Light"/>
                <a:ea typeface="Nunito Light"/>
                <a:cs typeface="Nunito Light"/>
                <a:sym typeface="Nunito Light"/>
              </a:rPr>
            </a:br>
            <a:r>
              <a:rPr lang="ru-RU" sz="1200" i="0" u="none" strike="noStrike" cap="none">
                <a:solidFill>
                  <a:srgbClr val="253147"/>
                </a:solidFill>
                <a:latin typeface="Nunito Light"/>
                <a:ea typeface="Nunito Light"/>
                <a:cs typeface="Nunito Light"/>
                <a:sym typeface="Nunito Light"/>
              </a:rPr>
              <a:t>в височно-нижнечелюстном суставе</a:t>
            </a:r>
            <a:endParaRPr sz="1200">
              <a:solidFill>
                <a:srgbClr val="253147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200" i="0" u="none" strike="noStrike" cap="none">
                <a:solidFill>
                  <a:srgbClr val="253147"/>
                </a:solidFill>
                <a:latin typeface="Nunito Light"/>
                <a:ea typeface="Nunito Light"/>
                <a:cs typeface="Nunito Light"/>
                <a:sym typeface="Nunito Light"/>
              </a:rPr>
              <a:t>Пациенты не могут адаптироваться к протезам,</a:t>
            </a:r>
            <a:r>
              <a:rPr lang="ru-RU" sz="1200">
                <a:solidFill>
                  <a:srgbClr val="253147"/>
                </a:solidFill>
                <a:latin typeface="Nunito Light"/>
                <a:ea typeface="Nunito Light"/>
                <a:cs typeface="Nunito Light"/>
                <a:sym typeface="Nunito Light"/>
              </a:rPr>
              <a:t/>
            </a:r>
            <a:br>
              <a:rPr lang="ru-RU" sz="1200">
                <a:solidFill>
                  <a:srgbClr val="253147"/>
                </a:solidFill>
                <a:latin typeface="Nunito Light"/>
                <a:ea typeface="Nunito Light"/>
                <a:cs typeface="Nunito Light"/>
                <a:sym typeface="Nunito Light"/>
              </a:rPr>
            </a:br>
            <a:r>
              <a:rPr lang="ru-RU" sz="1200" i="0" u="none" strike="noStrike" cap="none">
                <a:solidFill>
                  <a:srgbClr val="253147"/>
                </a:solidFill>
                <a:latin typeface="Nunito Light"/>
                <a:ea typeface="Nunito Light"/>
                <a:cs typeface="Nunito Light"/>
                <a:sym typeface="Nunito Light"/>
              </a:rPr>
              <a:t>испытывают трудности</a:t>
            </a:r>
            <a:endParaRPr sz="1200" i="0" u="none" strike="noStrike" cap="none">
              <a:solidFill>
                <a:srgbClr val="253147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53147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i="0" strike="noStrike" cap="none">
                <a:solidFill>
                  <a:srgbClr val="253147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Проблемы для стоматологов:</a:t>
            </a:r>
            <a:r>
              <a:rPr lang="ru-RU" sz="1200" i="0" u="sng" strike="noStrike" cap="none">
                <a:solidFill>
                  <a:srgbClr val="253147"/>
                </a:solidFill>
                <a:latin typeface="Nunito Light"/>
                <a:ea typeface="Nunito Light"/>
                <a:cs typeface="Nunito Light"/>
                <a:sym typeface="Nunito Light"/>
              </a:rPr>
              <a:t> </a:t>
            </a:r>
            <a:endParaRPr sz="1200" i="0" u="sng" strike="noStrike" cap="none">
              <a:solidFill>
                <a:srgbClr val="253147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1200" i="0" u="none" strike="noStrike" cap="none">
                <a:solidFill>
                  <a:srgbClr val="253147"/>
                </a:solidFill>
                <a:latin typeface="Nunito Light"/>
                <a:ea typeface="Nunito Light"/>
                <a:cs typeface="Nunito Light"/>
                <a:sym typeface="Nunito Light"/>
              </a:rPr>
              <a:t>Количество судебных исков к стоматологам увеличивается</a:t>
            </a:r>
            <a:r>
              <a:rPr lang="ru-RU" sz="1200">
                <a:solidFill>
                  <a:srgbClr val="253147"/>
                </a:solidFill>
                <a:latin typeface="Nunito Light"/>
                <a:ea typeface="Nunito Light"/>
                <a:cs typeface="Nunito Light"/>
                <a:sym typeface="Nunito Light"/>
              </a:rPr>
              <a:t/>
            </a:r>
            <a:br>
              <a:rPr lang="ru-RU" sz="1200">
                <a:solidFill>
                  <a:srgbClr val="253147"/>
                </a:solidFill>
                <a:latin typeface="Nunito Light"/>
                <a:ea typeface="Nunito Light"/>
                <a:cs typeface="Nunito Light"/>
                <a:sym typeface="Nunito Light"/>
              </a:rPr>
            </a:br>
            <a:r>
              <a:rPr lang="ru-RU" sz="1200" i="0" u="none" strike="noStrike" cap="none">
                <a:solidFill>
                  <a:srgbClr val="253147"/>
                </a:solidFill>
                <a:latin typeface="Nunito Light"/>
                <a:ea typeface="Nunito Light"/>
                <a:cs typeface="Nunito Light"/>
                <a:sym typeface="Nunito Light"/>
              </a:rPr>
              <a:t>из года в год( 10163 в США к  2018 году)** </a:t>
            </a:r>
            <a:endParaRPr sz="1200" i="0" u="none" strike="noStrike" cap="none">
              <a:solidFill>
                <a:srgbClr val="253147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200" i="0" u="none" strike="noStrike" cap="none">
                <a:solidFill>
                  <a:srgbClr val="253147"/>
                </a:solidFill>
                <a:latin typeface="Nunito Light"/>
                <a:ea typeface="Nunito Light"/>
                <a:cs typeface="Nunito Light"/>
                <a:sym typeface="Nunito Light"/>
              </a:rPr>
              <a:t>Специальность, наиболее часто привлекаемая</a:t>
            </a:r>
            <a:r>
              <a:rPr lang="ru-RU" sz="1200">
                <a:solidFill>
                  <a:srgbClr val="253147"/>
                </a:solidFill>
                <a:latin typeface="Nunito Light"/>
                <a:ea typeface="Nunito Light"/>
                <a:cs typeface="Nunito Light"/>
                <a:sym typeface="Nunito Light"/>
              </a:rPr>
              <a:t/>
            </a:r>
            <a:br>
              <a:rPr lang="ru-RU" sz="1200">
                <a:solidFill>
                  <a:srgbClr val="253147"/>
                </a:solidFill>
                <a:latin typeface="Nunito Light"/>
                <a:ea typeface="Nunito Light"/>
                <a:cs typeface="Nunito Light"/>
                <a:sym typeface="Nunito Light"/>
              </a:rPr>
            </a:br>
            <a:r>
              <a:rPr lang="ru-RU" sz="1200" i="0" u="none" strike="noStrike" cap="none">
                <a:solidFill>
                  <a:srgbClr val="253147"/>
                </a:solidFill>
                <a:latin typeface="Nunito Light"/>
                <a:ea typeface="Nunito Light"/>
                <a:cs typeface="Nunito Light"/>
                <a:sym typeface="Nunito Light"/>
              </a:rPr>
              <a:t>к ответственности – стоматологи ортопеды***</a:t>
            </a:r>
            <a:endParaRPr sz="1200" i="0" u="none" strike="noStrike" cap="none">
              <a:solidFill>
                <a:schemeClr val="dk1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148" name="Google Shape;148;p12"/>
          <p:cNvSpPr/>
          <p:nvPr/>
        </p:nvSpPr>
        <p:spPr>
          <a:xfrm>
            <a:off x="5739521" y="1502325"/>
            <a:ext cx="2965800" cy="22770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pic>
        <p:nvPicPr>
          <p:cNvPr id="149" name="Google Shape;149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443715" y="514351"/>
            <a:ext cx="261559" cy="15239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2"/>
          <p:cNvSpPr/>
          <p:nvPr/>
        </p:nvSpPr>
        <p:spPr>
          <a:xfrm>
            <a:off x="584987" y="2427159"/>
            <a:ext cx="144000" cy="144000"/>
          </a:xfrm>
          <a:prstGeom prst="ellipse">
            <a:avLst/>
          </a:prstGeom>
          <a:solidFill>
            <a:srgbClr val="AFAF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151" name="Google Shape;151;p12"/>
          <p:cNvSpPr/>
          <p:nvPr/>
        </p:nvSpPr>
        <p:spPr>
          <a:xfrm>
            <a:off x="584987" y="2983788"/>
            <a:ext cx="144000" cy="144000"/>
          </a:xfrm>
          <a:prstGeom prst="ellipse">
            <a:avLst/>
          </a:prstGeom>
          <a:solidFill>
            <a:srgbClr val="AFAF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152" name="Google Shape;152;p12"/>
          <p:cNvSpPr/>
          <p:nvPr/>
        </p:nvSpPr>
        <p:spPr>
          <a:xfrm>
            <a:off x="584987" y="3842643"/>
            <a:ext cx="144000" cy="144000"/>
          </a:xfrm>
          <a:prstGeom prst="ellipse">
            <a:avLst/>
          </a:prstGeom>
          <a:solidFill>
            <a:srgbClr val="AFAF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153" name="Google Shape;153;p12"/>
          <p:cNvSpPr/>
          <p:nvPr/>
        </p:nvSpPr>
        <p:spPr>
          <a:xfrm>
            <a:off x="584987" y="4378925"/>
            <a:ext cx="144000" cy="144000"/>
          </a:xfrm>
          <a:prstGeom prst="ellipse">
            <a:avLst/>
          </a:prstGeom>
          <a:solidFill>
            <a:srgbClr val="AFAF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0001-050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58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4"/>
          <p:cNvSpPr/>
          <p:nvPr/>
        </p:nvSpPr>
        <p:spPr>
          <a:xfrm>
            <a:off x="0" y="0"/>
            <a:ext cx="9144000" cy="12001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173" name="Google Shape;173;p14"/>
          <p:cNvSpPr txBox="1">
            <a:spLocks noGrp="1"/>
          </p:cNvSpPr>
          <p:nvPr>
            <p:ph type="title"/>
          </p:nvPr>
        </p:nvSpPr>
        <p:spPr>
          <a:xfrm>
            <a:off x="435550" y="353625"/>
            <a:ext cx="65217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0">
                <a:solidFill>
                  <a:srgbClr val="1E2126"/>
                </a:solidFill>
                <a:latin typeface="Nunito"/>
                <a:ea typeface="Nunito"/>
                <a:cs typeface="Nunito"/>
                <a:sym typeface="Nunito"/>
              </a:rPr>
              <a:t>Сравнение существующих решений</a:t>
            </a:r>
            <a:endParaRPr sz="2600" b="0">
              <a:solidFill>
                <a:srgbClr val="1E212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aphicFrame>
        <p:nvGraphicFramePr>
          <p:cNvPr id="174" name="Google Shape;174;p14"/>
          <p:cNvGraphicFramePr/>
          <p:nvPr/>
        </p:nvGraphicFramePr>
        <p:xfrm>
          <a:off x="457200" y="2006002"/>
          <a:ext cx="8248100" cy="2623150"/>
        </p:xfrm>
        <a:graphic>
          <a:graphicData uri="http://schemas.openxmlformats.org/drawingml/2006/table">
            <a:tbl>
              <a:tblPr firstRow="1" bandRow="1">
                <a:noFill/>
                <a:tableStyleId>{D33941F3-6CCE-4DCE-BCC6-8421A3E85CDA}</a:tableStyleId>
              </a:tblPr>
              <a:tblGrid>
                <a:gridCol w="2051600"/>
                <a:gridCol w="1224000"/>
                <a:gridCol w="1224000"/>
                <a:gridCol w="2065500"/>
                <a:gridCol w="1683000"/>
              </a:tblGrid>
              <a:tr h="365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FAFB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solidFill>
                            <a:schemeClr val="dk1"/>
                          </a:solidFill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Точность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L="0" marR="0" marT="0" marB="0" anchor="ctr" anchorCtr="1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FAFB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Время</a:t>
                      </a:r>
                      <a:endParaRPr sz="1200" u="none" strike="noStrike" cap="none">
                        <a:solidFill>
                          <a:srgbClr val="F8F7F6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L="0" marR="0" marT="0" marB="0" anchor="ctr" anchorCtr="1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FAFB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Цена для врачей Руб.</a:t>
                      </a:r>
                      <a:endParaRPr sz="1200" u="none" strike="noStrike" cap="none">
                        <a:solidFill>
                          <a:srgbClr val="F8F7F6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L="0" marR="0" marT="0" marB="0" anchor="ctr" anchorCtr="1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FAFB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Область применения</a:t>
                      </a:r>
                      <a:endParaRPr sz="1200" u="none" strike="noStrike" cap="none">
                        <a:solidFill>
                          <a:srgbClr val="F8F7F6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L="0" marR="0" marT="0" marB="0" anchor="ctr" anchorCtr="1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FAFB4">
                        <a:alpha val="20000"/>
                      </a:srgbClr>
                    </a:solidFill>
                  </a:tcPr>
                </a:tc>
              </a:tr>
              <a:tr h="391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solidFill>
                            <a:srgbClr val="1E2126"/>
                          </a:solidFill>
                          <a:latin typeface="Quicksand Light"/>
                          <a:ea typeface="Quicksand Light"/>
                          <a:cs typeface="Quicksand Light"/>
                          <a:sym typeface="Quicksand Light"/>
                        </a:rPr>
                        <a:t>Temanik</a:t>
                      </a:r>
                      <a:endParaRPr sz="1200" u="none" strike="noStrike" cap="none">
                        <a:solidFill>
                          <a:srgbClr val="1E2126"/>
                        </a:solidFill>
                        <a:latin typeface="Quicksand Light"/>
                        <a:ea typeface="Quicksand Light"/>
                        <a:cs typeface="Quicksand Light"/>
                        <a:sym typeface="Quicksand Light"/>
                      </a:endParaRPr>
                    </a:p>
                  </a:txBody>
                  <a:tcPr marL="223200" marR="0" marT="0" marB="0" anchor="ctr">
                    <a:lnL w="9525" cap="flat" cmpd="sng">
                      <a:solidFill>
                        <a:srgbClr val="AFAF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FAF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FAF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* * * *</a:t>
                      </a:r>
                      <a:endParaRPr sz="1100" u="none" strike="noStrike" cap="none">
                        <a:solidFill>
                          <a:srgbClr val="1E2126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L="0" marR="0" marT="0" marB="0" anchor="ctr" anchorCtr="1">
                    <a:lnL w="9525" cap="flat" cmpd="sng">
                      <a:solidFill>
                        <a:srgbClr val="AFAF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FAF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FAF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1 min</a:t>
                      </a:r>
                      <a:endParaRPr sz="1100" u="none" strike="noStrike" cap="none">
                        <a:solidFill>
                          <a:srgbClr val="1E2126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L="0" marR="0" marT="0" marB="0" anchor="ctr" anchorCtr="1">
                    <a:lnL w="9525" cap="flat" cmpd="sng">
                      <a:solidFill>
                        <a:srgbClr val="AFAF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FAF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FAF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50" u="none" strike="noStrike" cap="none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70 000 </a:t>
                      </a:r>
                      <a:endParaRPr sz="1150" u="none" strike="noStrike" cap="none">
                        <a:solidFill>
                          <a:srgbClr val="1E2126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AFAF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FAF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FAF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* * * *</a:t>
                      </a:r>
                      <a:endParaRPr sz="1100" u="none" strike="noStrike" cap="none">
                        <a:solidFill>
                          <a:srgbClr val="1E2126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L="0" marR="0" marT="0" marB="0" anchor="ctr" anchorCtr="1">
                    <a:lnL w="9525" cap="flat" cmpd="sng">
                      <a:solidFill>
                        <a:srgbClr val="AFAF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FAF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FAF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91100">
                <a:tc>
                  <a:txBody>
                    <a:bodyPr/>
                    <a:lstStyle/>
                    <a:p>
                      <a:pPr marL="63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Quicksand Light"/>
                          <a:ea typeface="Quicksand Light"/>
                          <a:cs typeface="Quicksand Light"/>
                          <a:sym typeface="Quicksand Light"/>
                        </a:rPr>
                        <a:t>TENS</a:t>
                      </a:r>
                      <a:endParaRPr sz="1200" u="none" strike="noStrike" cap="none">
                        <a:solidFill>
                          <a:srgbClr val="1E2126"/>
                        </a:solidFill>
                        <a:latin typeface="Quicksand Light"/>
                        <a:ea typeface="Quicksand Light"/>
                        <a:cs typeface="Quicksand Light"/>
                        <a:sym typeface="Quicksand Light"/>
                      </a:endParaRPr>
                    </a:p>
                  </a:txBody>
                  <a:tcPr marL="223200" marR="0" marT="0" marB="0" anchor="ctr">
                    <a:lnL w="9525" cap="flat" cmpd="sng">
                      <a:solidFill>
                        <a:srgbClr val="AFAF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FAF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FAF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FAF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* * * *</a:t>
                      </a:r>
                      <a:endParaRPr sz="1200" u="none" strike="noStrike" cap="none">
                        <a:solidFill>
                          <a:srgbClr val="1E2126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L="0" marR="0" marT="0" marB="0" anchor="ctr" anchorCtr="1">
                    <a:lnL w="9525" cap="flat" cmpd="sng">
                      <a:solidFill>
                        <a:srgbClr val="AFAF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FAF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FAF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FAF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30 min</a:t>
                      </a:r>
                      <a:endParaRPr sz="1100" u="none" strike="noStrike" cap="none">
                        <a:solidFill>
                          <a:srgbClr val="1E2126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L="0" marR="0" marT="0" marB="0" anchor="ctr" anchorCtr="1">
                    <a:lnL w="9525" cap="flat" cmpd="sng">
                      <a:solidFill>
                        <a:srgbClr val="AFAF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FAF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FAF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FAF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50" u="none" strike="noStrike" cap="none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190 000 </a:t>
                      </a:r>
                      <a:endParaRPr sz="1150" u="none" strike="noStrike" cap="none">
                        <a:solidFill>
                          <a:srgbClr val="1E2126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AFAF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FAF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FAF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FAF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* * *</a:t>
                      </a:r>
                      <a:endParaRPr sz="1100" u="none" strike="noStrike" cap="none">
                        <a:solidFill>
                          <a:srgbClr val="1E2126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L="0" marR="0" marT="0" marB="0" anchor="ctr" anchorCtr="1">
                    <a:lnL w="9525" cap="flat" cmpd="sng">
                      <a:solidFill>
                        <a:srgbClr val="AFAF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FAF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FAF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FAF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6800">
                <a:tc>
                  <a:txBody>
                    <a:bodyPr/>
                    <a:lstStyle/>
                    <a:p>
                      <a:pPr marL="0" marR="26162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Nunito"/>
                          <a:ea typeface="Nunito"/>
                          <a:cs typeface="Nunito"/>
                          <a:sym typeface="Nunito"/>
                        </a:rPr>
                        <a:t>Индивидуальный депрограмматор</a:t>
                      </a:r>
                      <a:endParaRPr sz="1200" u="none" strike="noStrike" cap="none">
                        <a:solidFill>
                          <a:srgbClr val="1E2126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223200" marR="0" marT="0" marB="0" anchor="ctr">
                    <a:lnL w="9525" cap="flat" cmpd="sng">
                      <a:solidFill>
                        <a:srgbClr val="AFAF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FAF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FAF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FAF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* * * *</a:t>
                      </a:r>
                      <a:endParaRPr sz="1100" u="none" strike="noStrike" cap="none">
                        <a:solidFill>
                          <a:srgbClr val="1E2126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L="0" marR="0" marT="0" marB="0" anchor="ctr" anchorCtr="1">
                    <a:lnL w="9525" cap="flat" cmpd="sng">
                      <a:solidFill>
                        <a:srgbClr val="AFAF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FAF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FAF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FAF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3 нед</a:t>
                      </a:r>
                      <a:endParaRPr sz="1100" u="none" strike="noStrike" cap="none">
                        <a:solidFill>
                          <a:srgbClr val="1E2126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L="0" marR="0" marT="0" marB="0" anchor="ctr" anchorCtr="1">
                    <a:lnL w="9525" cap="flat" cmpd="sng">
                      <a:solidFill>
                        <a:srgbClr val="AFAF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FAF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FAF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FAF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19875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50" u="none" strike="noStrike" cap="none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   7000</a:t>
                      </a:r>
                      <a:endParaRPr sz="1150"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  <a:p>
                      <a:pPr marL="0" marR="19875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50" u="none" strike="noStrike" cap="none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для каждого пациента</a:t>
                      </a:r>
                      <a:endParaRPr sz="1150" u="none" strike="noStrike" cap="none">
                        <a:solidFill>
                          <a:srgbClr val="1E2126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AFAF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FAF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FAF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FAF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* * *</a:t>
                      </a:r>
                      <a:endParaRPr sz="1100" u="none" strike="noStrike" cap="none">
                        <a:solidFill>
                          <a:srgbClr val="1E2126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L="0" marR="0" marT="0" marB="0" anchor="ctr" anchorCtr="1">
                    <a:lnL w="9525" cap="flat" cmpd="sng">
                      <a:solidFill>
                        <a:srgbClr val="AFAF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FAF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FAF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FAF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78625">
                <a:tc>
                  <a:txBody>
                    <a:bodyPr/>
                    <a:lstStyle/>
                    <a:p>
                      <a:pPr marL="0" marR="13462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cap="none">
                          <a:latin typeface="Nunito"/>
                          <a:ea typeface="Nunito"/>
                          <a:cs typeface="Nunito"/>
                          <a:sym typeface="Nunito"/>
                        </a:rPr>
                        <a:t>Мануальная методика по Доусону</a:t>
                      </a:r>
                      <a:endParaRPr sz="1200" u="none" strike="noStrike" cap="none">
                        <a:solidFill>
                          <a:srgbClr val="1E2126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223200" marR="0" marT="0" marB="0" anchor="ctr">
                    <a:lnL w="9525" cap="flat" cmpd="sng">
                      <a:solidFill>
                        <a:srgbClr val="AFAF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FAF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FAF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FAF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* *</a:t>
                      </a:r>
                      <a:endParaRPr sz="1100" u="none" strike="noStrike" cap="none">
                        <a:solidFill>
                          <a:srgbClr val="1E2126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L="0" marR="0" marT="0" marB="0" anchor="ctr" anchorCtr="1">
                    <a:lnL w="9525" cap="flat" cmpd="sng">
                      <a:solidFill>
                        <a:srgbClr val="AFAF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FAF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FAF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FAF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20 min</a:t>
                      </a:r>
                      <a:endParaRPr sz="1100" u="none" strike="noStrike" cap="none">
                        <a:solidFill>
                          <a:srgbClr val="1E2126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L="0" marR="0" marT="0" marB="0" anchor="ctr" anchorCtr="1">
                    <a:lnL w="9525" cap="flat" cmpd="sng">
                      <a:solidFill>
                        <a:srgbClr val="AFAF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FAF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FAF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FAF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127635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50" u="none" strike="noStrike" cap="none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Мануальные методы предполагают курсы</a:t>
                      </a:r>
                      <a:r>
                        <a:rPr lang="ru-RU" sz="1150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/>
                      </a:r>
                      <a:br>
                        <a:rPr lang="ru-RU" sz="1150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</a:br>
                      <a:r>
                        <a:rPr lang="ru-RU" sz="1150" u="none" strike="noStrike" cap="none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по обучению</a:t>
                      </a:r>
                      <a:endParaRPr sz="1150" u="none" strike="noStrike" cap="none">
                        <a:solidFill>
                          <a:srgbClr val="1E2126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L="36000" marR="0" marT="0" marB="0" anchor="ctr">
                    <a:lnL w="9525" cap="flat" cmpd="sng">
                      <a:solidFill>
                        <a:srgbClr val="AFAF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FAF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FAF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FAF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>
                          <a:latin typeface="Nunito Light"/>
                          <a:ea typeface="Nunito Light"/>
                          <a:cs typeface="Nunito Light"/>
                          <a:sym typeface="Nunito Light"/>
                        </a:rPr>
                        <a:t>* *</a:t>
                      </a:r>
                      <a:endParaRPr sz="1100" u="none" strike="noStrike" cap="none">
                        <a:solidFill>
                          <a:srgbClr val="1E2126"/>
                        </a:solidFill>
                        <a:latin typeface="Nunito Light"/>
                        <a:ea typeface="Nunito Light"/>
                        <a:cs typeface="Nunito Light"/>
                        <a:sym typeface="Nunito Light"/>
                      </a:endParaRPr>
                    </a:p>
                  </a:txBody>
                  <a:tcPr marL="0" marR="0" marT="0" marB="0" anchor="ctr" anchorCtr="1">
                    <a:lnL w="9525" cap="flat" cmpd="sng">
                      <a:solidFill>
                        <a:srgbClr val="AFAFB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FAFB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FAFB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FAFB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75" name="Google Shape;175;p14"/>
          <p:cNvSpPr txBox="1"/>
          <p:nvPr/>
        </p:nvSpPr>
        <p:spPr>
          <a:xfrm>
            <a:off x="459075" y="1416775"/>
            <a:ext cx="67602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F25722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На сегодняшний день представлены несколько методов определения центрального соотношения на рынке. Ниже приведено их сравнение с девайсом от Temanik:</a:t>
            </a:r>
            <a:endParaRPr sz="1200">
              <a:solidFill>
                <a:srgbClr val="F25722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176" name="Google Shape;176;p14"/>
          <p:cNvSpPr txBox="1"/>
          <p:nvPr/>
        </p:nvSpPr>
        <p:spPr>
          <a:xfrm>
            <a:off x="7291826" y="4705340"/>
            <a:ext cx="1621800" cy="1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b="1">
                <a:solidFill>
                  <a:srgbClr val="3E5278"/>
                </a:solidFill>
                <a:latin typeface="Nunito"/>
                <a:ea typeface="Nunito"/>
                <a:cs typeface="Nunito"/>
                <a:sym typeface="Nunito"/>
              </a:rPr>
              <a:t>Легенда: * - min, * * * * - max.</a:t>
            </a:r>
            <a:endParaRPr sz="8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77" name="Google Shape;17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43715" y="514351"/>
            <a:ext cx="261559" cy="152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5"/>
          <p:cNvSpPr/>
          <p:nvPr/>
        </p:nvSpPr>
        <p:spPr>
          <a:xfrm>
            <a:off x="0" y="0"/>
            <a:ext cx="9144000" cy="1200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</a:pPr>
            <a:endParaRPr sz="1800"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pic>
        <p:nvPicPr>
          <p:cNvPr id="183" name="Google Shape;18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43715" y="514351"/>
            <a:ext cx="261559" cy="152399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5"/>
          <p:cNvSpPr txBox="1"/>
          <p:nvPr/>
        </p:nvSpPr>
        <p:spPr>
          <a:xfrm>
            <a:off x="8832977" y="4694976"/>
            <a:ext cx="238125" cy="22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75" rIns="0" bIns="0" anchor="t" anchorCtr="0">
            <a:noAutofit/>
          </a:bodyPr>
          <a:lstStyle/>
          <a:p>
            <a:pPr marL="571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 Narrow"/>
              <a:buNone/>
            </a:pPr>
            <a:fld id="{00000000-1234-1234-1234-123412341234}" type="slidenum">
              <a:rPr lang="ru-RU" sz="12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8</a:t>
            </a:fld>
            <a:endParaRPr sz="1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85" name="Google Shape;185;p15"/>
          <p:cNvSpPr/>
          <p:nvPr/>
        </p:nvSpPr>
        <p:spPr>
          <a:xfrm>
            <a:off x="574091" y="1541243"/>
            <a:ext cx="143978" cy="143978"/>
          </a:xfrm>
          <a:custGeom>
            <a:avLst/>
            <a:gdLst/>
            <a:ahLst/>
            <a:cxnLst/>
            <a:rect l="l" t="t" r="r" b="b"/>
            <a:pathLst>
              <a:path w="307975" h="307975" extrusionOk="0">
                <a:moveTo>
                  <a:pt x="0" y="153924"/>
                </a:moveTo>
                <a:lnTo>
                  <a:pt x="0" y="146050"/>
                </a:lnTo>
                <a:lnTo>
                  <a:pt x="927" y="138175"/>
                </a:lnTo>
                <a:lnTo>
                  <a:pt x="1854" y="130301"/>
                </a:lnTo>
                <a:lnTo>
                  <a:pt x="3251" y="122936"/>
                </a:lnTo>
                <a:lnTo>
                  <a:pt x="4635" y="115569"/>
                </a:lnTo>
                <a:lnTo>
                  <a:pt x="6946" y="108203"/>
                </a:lnTo>
                <a:lnTo>
                  <a:pt x="9245" y="101218"/>
                </a:lnTo>
                <a:lnTo>
                  <a:pt x="12026" y="93852"/>
                </a:lnTo>
                <a:lnTo>
                  <a:pt x="15252" y="87375"/>
                </a:lnTo>
                <a:lnTo>
                  <a:pt x="18503" y="80390"/>
                </a:lnTo>
                <a:lnTo>
                  <a:pt x="22186" y="73913"/>
                </a:lnTo>
                <a:lnTo>
                  <a:pt x="26365" y="67944"/>
                </a:lnTo>
                <a:lnTo>
                  <a:pt x="30518" y="61975"/>
                </a:lnTo>
                <a:lnTo>
                  <a:pt x="61950" y="30480"/>
                </a:lnTo>
                <a:lnTo>
                  <a:pt x="67957" y="26415"/>
                </a:lnTo>
                <a:lnTo>
                  <a:pt x="73964" y="22225"/>
                </a:lnTo>
                <a:lnTo>
                  <a:pt x="80429" y="18541"/>
                </a:lnTo>
                <a:lnTo>
                  <a:pt x="87363" y="15239"/>
                </a:lnTo>
                <a:lnTo>
                  <a:pt x="93827" y="12064"/>
                </a:lnTo>
                <a:lnTo>
                  <a:pt x="101231" y="9270"/>
                </a:lnTo>
                <a:lnTo>
                  <a:pt x="108153" y="6984"/>
                </a:lnTo>
                <a:lnTo>
                  <a:pt x="115557" y="4571"/>
                </a:lnTo>
                <a:lnTo>
                  <a:pt x="122961" y="3301"/>
                </a:lnTo>
                <a:lnTo>
                  <a:pt x="130340" y="1905"/>
                </a:lnTo>
                <a:lnTo>
                  <a:pt x="138201" y="888"/>
                </a:lnTo>
                <a:lnTo>
                  <a:pt x="146062" y="0"/>
                </a:lnTo>
                <a:lnTo>
                  <a:pt x="153936" y="0"/>
                </a:lnTo>
                <a:lnTo>
                  <a:pt x="161785" y="0"/>
                </a:lnTo>
                <a:lnTo>
                  <a:pt x="169646" y="888"/>
                </a:lnTo>
                <a:lnTo>
                  <a:pt x="177507" y="1905"/>
                </a:lnTo>
                <a:lnTo>
                  <a:pt x="184886" y="3301"/>
                </a:lnTo>
                <a:lnTo>
                  <a:pt x="192290" y="4571"/>
                </a:lnTo>
                <a:lnTo>
                  <a:pt x="199694" y="6984"/>
                </a:lnTo>
                <a:lnTo>
                  <a:pt x="207073" y="9270"/>
                </a:lnTo>
                <a:lnTo>
                  <a:pt x="214020" y="12064"/>
                </a:lnTo>
                <a:lnTo>
                  <a:pt x="220484" y="15239"/>
                </a:lnTo>
                <a:lnTo>
                  <a:pt x="227418" y="18541"/>
                </a:lnTo>
                <a:lnTo>
                  <a:pt x="233883" y="22225"/>
                </a:lnTo>
                <a:lnTo>
                  <a:pt x="239902" y="26415"/>
                </a:lnTo>
                <a:lnTo>
                  <a:pt x="245897" y="30480"/>
                </a:lnTo>
                <a:lnTo>
                  <a:pt x="251917" y="35178"/>
                </a:lnTo>
                <a:lnTo>
                  <a:pt x="257454" y="40258"/>
                </a:lnTo>
                <a:lnTo>
                  <a:pt x="262547" y="45338"/>
                </a:lnTo>
                <a:lnTo>
                  <a:pt x="268084" y="50418"/>
                </a:lnTo>
                <a:lnTo>
                  <a:pt x="272719" y="56006"/>
                </a:lnTo>
                <a:lnTo>
                  <a:pt x="277329" y="61975"/>
                </a:lnTo>
                <a:lnTo>
                  <a:pt x="281482" y="67944"/>
                </a:lnTo>
                <a:lnTo>
                  <a:pt x="285661" y="73913"/>
                </a:lnTo>
                <a:lnTo>
                  <a:pt x="289356" y="80390"/>
                </a:lnTo>
                <a:lnTo>
                  <a:pt x="292595" y="87375"/>
                </a:lnTo>
                <a:lnTo>
                  <a:pt x="295821" y="93852"/>
                </a:lnTo>
                <a:lnTo>
                  <a:pt x="298602" y="101218"/>
                </a:lnTo>
                <a:lnTo>
                  <a:pt x="300901" y="108203"/>
                </a:lnTo>
                <a:lnTo>
                  <a:pt x="303212" y="115569"/>
                </a:lnTo>
                <a:lnTo>
                  <a:pt x="304596" y="122936"/>
                </a:lnTo>
                <a:lnTo>
                  <a:pt x="305993" y="130301"/>
                </a:lnTo>
                <a:lnTo>
                  <a:pt x="306920" y="138175"/>
                </a:lnTo>
                <a:lnTo>
                  <a:pt x="307847" y="146050"/>
                </a:lnTo>
                <a:lnTo>
                  <a:pt x="307847" y="153924"/>
                </a:lnTo>
                <a:lnTo>
                  <a:pt x="307847" y="161797"/>
                </a:lnTo>
                <a:lnTo>
                  <a:pt x="306920" y="169671"/>
                </a:lnTo>
                <a:lnTo>
                  <a:pt x="305993" y="177545"/>
                </a:lnTo>
                <a:lnTo>
                  <a:pt x="304596" y="184912"/>
                </a:lnTo>
                <a:lnTo>
                  <a:pt x="303212" y="192277"/>
                </a:lnTo>
                <a:lnTo>
                  <a:pt x="300901" y="199644"/>
                </a:lnTo>
                <a:lnTo>
                  <a:pt x="298602" y="206628"/>
                </a:lnTo>
                <a:lnTo>
                  <a:pt x="295821" y="213994"/>
                </a:lnTo>
                <a:lnTo>
                  <a:pt x="292595" y="220471"/>
                </a:lnTo>
                <a:lnTo>
                  <a:pt x="289356" y="227456"/>
                </a:lnTo>
                <a:lnTo>
                  <a:pt x="285661" y="233933"/>
                </a:lnTo>
                <a:lnTo>
                  <a:pt x="281482" y="239902"/>
                </a:lnTo>
                <a:lnTo>
                  <a:pt x="277329" y="245871"/>
                </a:lnTo>
                <a:lnTo>
                  <a:pt x="272719" y="251840"/>
                </a:lnTo>
                <a:lnTo>
                  <a:pt x="268084" y="257428"/>
                </a:lnTo>
                <a:lnTo>
                  <a:pt x="262547" y="262508"/>
                </a:lnTo>
                <a:lnTo>
                  <a:pt x="257454" y="267588"/>
                </a:lnTo>
                <a:lnTo>
                  <a:pt x="251917" y="272669"/>
                </a:lnTo>
                <a:lnTo>
                  <a:pt x="245897" y="277368"/>
                </a:lnTo>
                <a:lnTo>
                  <a:pt x="239902" y="281431"/>
                </a:lnTo>
                <a:lnTo>
                  <a:pt x="233883" y="285622"/>
                </a:lnTo>
                <a:lnTo>
                  <a:pt x="227418" y="289306"/>
                </a:lnTo>
                <a:lnTo>
                  <a:pt x="220484" y="292607"/>
                </a:lnTo>
                <a:lnTo>
                  <a:pt x="214020" y="295782"/>
                </a:lnTo>
                <a:lnTo>
                  <a:pt x="207073" y="298576"/>
                </a:lnTo>
                <a:lnTo>
                  <a:pt x="199694" y="300863"/>
                </a:lnTo>
                <a:lnTo>
                  <a:pt x="192290" y="303275"/>
                </a:lnTo>
                <a:lnTo>
                  <a:pt x="184886" y="304545"/>
                </a:lnTo>
                <a:lnTo>
                  <a:pt x="177507" y="305943"/>
                </a:lnTo>
                <a:lnTo>
                  <a:pt x="169646" y="306958"/>
                </a:lnTo>
                <a:lnTo>
                  <a:pt x="161785" y="307847"/>
                </a:lnTo>
                <a:lnTo>
                  <a:pt x="153936" y="307847"/>
                </a:lnTo>
                <a:lnTo>
                  <a:pt x="146062" y="307847"/>
                </a:lnTo>
                <a:lnTo>
                  <a:pt x="138201" y="306958"/>
                </a:lnTo>
                <a:lnTo>
                  <a:pt x="130340" y="305943"/>
                </a:lnTo>
                <a:lnTo>
                  <a:pt x="122961" y="304545"/>
                </a:lnTo>
                <a:lnTo>
                  <a:pt x="115557" y="303275"/>
                </a:lnTo>
                <a:lnTo>
                  <a:pt x="108153" y="300863"/>
                </a:lnTo>
                <a:lnTo>
                  <a:pt x="101231" y="298576"/>
                </a:lnTo>
                <a:lnTo>
                  <a:pt x="93827" y="295782"/>
                </a:lnTo>
                <a:lnTo>
                  <a:pt x="87363" y="292607"/>
                </a:lnTo>
                <a:lnTo>
                  <a:pt x="80429" y="289306"/>
                </a:lnTo>
                <a:lnTo>
                  <a:pt x="73964" y="285622"/>
                </a:lnTo>
                <a:lnTo>
                  <a:pt x="67957" y="281431"/>
                </a:lnTo>
                <a:lnTo>
                  <a:pt x="61950" y="277368"/>
                </a:lnTo>
                <a:lnTo>
                  <a:pt x="30518" y="245871"/>
                </a:lnTo>
                <a:lnTo>
                  <a:pt x="26365" y="239902"/>
                </a:lnTo>
                <a:lnTo>
                  <a:pt x="22186" y="233933"/>
                </a:lnTo>
                <a:lnTo>
                  <a:pt x="18503" y="227456"/>
                </a:lnTo>
                <a:lnTo>
                  <a:pt x="15252" y="220471"/>
                </a:lnTo>
                <a:lnTo>
                  <a:pt x="12026" y="213994"/>
                </a:lnTo>
                <a:lnTo>
                  <a:pt x="9245" y="206628"/>
                </a:lnTo>
                <a:lnTo>
                  <a:pt x="6946" y="199644"/>
                </a:lnTo>
                <a:lnTo>
                  <a:pt x="4635" y="192277"/>
                </a:lnTo>
                <a:lnTo>
                  <a:pt x="3251" y="184912"/>
                </a:lnTo>
                <a:lnTo>
                  <a:pt x="1854" y="177545"/>
                </a:lnTo>
                <a:lnTo>
                  <a:pt x="927" y="169671"/>
                </a:lnTo>
                <a:lnTo>
                  <a:pt x="0" y="161797"/>
                </a:lnTo>
                <a:lnTo>
                  <a:pt x="0" y="153924"/>
                </a:lnTo>
                <a:close/>
              </a:path>
            </a:pathLst>
          </a:custGeom>
          <a:solidFill>
            <a:srgbClr val="F25722"/>
          </a:solidFill>
          <a:ln w="12700" cap="flat" cmpd="sng">
            <a:solidFill>
              <a:srgbClr val="F257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</a:pPr>
            <a:endParaRPr sz="1800">
              <a:solidFill>
                <a:srgbClr val="AFAFB4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186" name="Google Shape;186;p15"/>
          <p:cNvSpPr txBox="1"/>
          <p:nvPr/>
        </p:nvSpPr>
        <p:spPr>
          <a:xfrm>
            <a:off x="2209800" y="3736554"/>
            <a:ext cx="8610600" cy="9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noAutofit/>
          </a:bodyPr>
          <a:lstStyle/>
          <a:p>
            <a:pPr marL="457200" marR="0" lvl="1" indent="0" algn="l" rtl="0">
              <a:lnSpc>
                <a:spcPct val="125000"/>
              </a:lnSpc>
              <a:spcBef>
                <a:spcPts val="2000"/>
              </a:spcBef>
              <a:spcAft>
                <a:spcPts val="0"/>
              </a:spcAft>
              <a:buClr>
                <a:srgbClr val="1E2126"/>
              </a:buClr>
              <a:buSzPts val="1200"/>
              <a:buFont typeface="Quicksand Light"/>
              <a:buNone/>
            </a:pPr>
            <a:r>
              <a:rPr lang="ru-RU" sz="1200" b="0" i="1" u="none" strike="noStrike" cap="none">
                <a:solidFill>
                  <a:srgbClr val="1E2126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                             </a:t>
            </a:r>
            <a:endParaRPr sz="1200" b="0" i="1" u="none" strike="noStrike" cap="none">
              <a:solidFill>
                <a:srgbClr val="1E2126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  <a:p>
            <a:pPr marL="457200" marR="0" lvl="1" indent="0" algn="l" rtl="0">
              <a:lnSpc>
                <a:spcPct val="125000"/>
              </a:lnSpc>
              <a:spcBef>
                <a:spcPts val="2000"/>
              </a:spcBef>
              <a:spcAft>
                <a:spcPts val="0"/>
              </a:spcAft>
              <a:buClr>
                <a:srgbClr val="1E2126"/>
              </a:buClr>
              <a:buSzPts val="1200"/>
              <a:buFont typeface="Quicksand Light"/>
              <a:buNone/>
            </a:pPr>
            <a:r>
              <a:rPr lang="ru-RU" sz="1200" u="none" strike="noStrike" cap="none">
                <a:solidFill>
                  <a:srgbClr val="1E2126"/>
                </a:solidFill>
                <a:latin typeface="Nunito ExtraLight"/>
                <a:ea typeface="Nunito ExtraLight"/>
                <a:cs typeface="Nunito ExtraLight"/>
                <a:sym typeface="Nunito ExtraLight"/>
              </a:rPr>
              <a:t>Результаты клинических испытаний будут опубликованы после подачи заявки на патент.</a:t>
            </a:r>
            <a:endParaRPr sz="1200" u="none" strike="noStrike" cap="none">
              <a:solidFill>
                <a:srgbClr val="1E2126"/>
              </a:solidFill>
              <a:latin typeface="Nunito ExtraLight"/>
              <a:ea typeface="Nunito ExtraLight"/>
              <a:cs typeface="Nunito ExtraLight"/>
              <a:sym typeface="Nunito ExtraLight"/>
            </a:endParaRPr>
          </a:p>
        </p:txBody>
      </p:sp>
      <p:sp>
        <p:nvSpPr>
          <p:cNvPr id="187" name="Google Shape;187;p15"/>
          <p:cNvSpPr/>
          <p:nvPr/>
        </p:nvSpPr>
        <p:spPr>
          <a:xfrm>
            <a:off x="574094" y="2528815"/>
            <a:ext cx="143978" cy="143978"/>
          </a:xfrm>
          <a:custGeom>
            <a:avLst/>
            <a:gdLst/>
            <a:ahLst/>
            <a:cxnLst/>
            <a:rect l="l" t="t" r="r" b="b"/>
            <a:pathLst>
              <a:path w="307975" h="307975" extrusionOk="0">
                <a:moveTo>
                  <a:pt x="0" y="153924"/>
                </a:moveTo>
                <a:lnTo>
                  <a:pt x="0" y="146050"/>
                </a:lnTo>
                <a:lnTo>
                  <a:pt x="927" y="138175"/>
                </a:lnTo>
                <a:lnTo>
                  <a:pt x="1854" y="130301"/>
                </a:lnTo>
                <a:lnTo>
                  <a:pt x="3251" y="122936"/>
                </a:lnTo>
                <a:lnTo>
                  <a:pt x="4635" y="115569"/>
                </a:lnTo>
                <a:lnTo>
                  <a:pt x="6946" y="108203"/>
                </a:lnTo>
                <a:lnTo>
                  <a:pt x="9245" y="101218"/>
                </a:lnTo>
                <a:lnTo>
                  <a:pt x="12026" y="93852"/>
                </a:lnTo>
                <a:lnTo>
                  <a:pt x="15252" y="87375"/>
                </a:lnTo>
                <a:lnTo>
                  <a:pt x="18503" y="80390"/>
                </a:lnTo>
                <a:lnTo>
                  <a:pt x="22186" y="73913"/>
                </a:lnTo>
                <a:lnTo>
                  <a:pt x="26365" y="67944"/>
                </a:lnTo>
                <a:lnTo>
                  <a:pt x="30518" y="61975"/>
                </a:lnTo>
                <a:lnTo>
                  <a:pt x="61950" y="30480"/>
                </a:lnTo>
                <a:lnTo>
                  <a:pt x="67957" y="26415"/>
                </a:lnTo>
                <a:lnTo>
                  <a:pt x="73964" y="22225"/>
                </a:lnTo>
                <a:lnTo>
                  <a:pt x="80429" y="18541"/>
                </a:lnTo>
                <a:lnTo>
                  <a:pt x="87363" y="15239"/>
                </a:lnTo>
                <a:lnTo>
                  <a:pt x="93827" y="12064"/>
                </a:lnTo>
                <a:lnTo>
                  <a:pt x="101231" y="9270"/>
                </a:lnTo>
                <a:lnTo>
                  <a:pt x="108153" y="6984"/>
                </a:lnTo>
                <a:lnTo>
                  <a:pt x="115557" y="4571"/>
                </a:lnTo>
                <a:lnTo>
                  <a:pt x="122961" y="3301"/>
                </a:lnTo>
                <a:lnTo>
                  <a:pt x="130340" y="1905"/>
                </a:lnTo>
                <a:lnTo>
                  <a:pt x="138201" y="888"/>
                </a:lnTo>
                <a:lnTo>
                  <a:pt x="146062" y="0"/>
                </a:lnTo>
                <a:lnTo>
                  <a:pt x="153936" y="0"/>
                </a:lnTo>
                <a:lnTo>
                  <a:pt x="161785" y="0"/>
                </a:lnTo>
                <a:lnTo>
                  <a:pt x="169646" y="888"/>
                </a:lnTo>
                <a:lnTo>
                  <a:pt x="177507" y="1905"/>
                </a:lnTo>
                <a:lnTo>
                  <a:pt x="184886" y="3301"/>
                </a:lnTo>
                <a:lnTo>
                  <a:pt x="192290" y="4571"/>
                </a:lnTo>
                <a:lnTo>
                  <a:pt x="199694" y="6984"/>
                </a:lnTo>
                <a:lnTo>
                  <a:pt x="207073" y="9270"/>
                </a:lnTo>
                <a:lnTo>
                  <a:pt x="214020" y="12064"/>
                </a:lnTo>
                <a:lnTo>
                  <a:pt x="220484" y="15239"/>
                </a:lnTo>
                <a:lnTo>
                  <a:pt x="227418" y="18541"/>
                </a:lnTo>
                <a:lnTo>
                  <a:pt x="233883" y="22225"/>
                </a:lnTo>
                <a:lnTo>
                  <a:pt x="239902" y="26415"/>
                </a:lnTo>
                <a:lnTo>
                  <a:pt x="245897" y="30480"/>
                </a:lnTo>
                <a:lnTo>
                  <a:pt x="251917" y="35178"/>
                </a:lnTo>
                <a:lnTo>
                  <a:pt x="257454" y="40258"/>
                </a:lnTo>
                <a:lnTo>
                  <a:pt x="262547" y="45338"/>
                </a:lnTo>
                <a:lnTo>
                  <a:pt x="268084" y="50418"/>
                </a:lnTo>
                <a:lnTo>
                  <a:pt x="272719" y="56006"/>
                </a:lnTo>
                <a:lnTo>
                  <a:pt x="277329" y="61975"/>
                </a:lnTo>
                <a:lnTo>
                  <a:pt x="281482" y="67944"/>
                </a:lnTo>
                <a:lnTo>
                  <a:pt x="285661" y="73913"/>
                </a:lnTo>
                <a:lnTo>
                  <a:pt x="289356" y="80390"/>
                </a:lnTo>
                <a:lnTo>
                  <a:pt x="292595" y="87375"/>
                </a:lnTo>
                <a:lnTo>
                  <a:pt x="295821" y="93852"/>
                </a:lnTo>
                <a:lnTo>
                  <a:pt x="298602" y="101218"/>
                </a:lnTo>
                <a:lnTo>
                  <a:pt x="300901" y="108203"/>
                </a:lnTo>
                <a:lnTo>
                  <a:pt x="303212" y="115569"/>
                </a:lnTo>
                <a:lnTo>
                  <a:pt x="304596" y="122936"/>
                </a:lnTo>
                <a:lnTo>
                  <a:pt x="305993" y="130301"/>
                </a:lnTo>
                <a:lnTo>
                  <a:pt x="306920" y="138175"/>
                </a:lnTo>
                <a:lnTo>
                  <a:pt x="307847" y="146050"/>
                </a:lnTo>
                <a:lnTo>
                  <a:pt x="307847" y="153924"/>
                </a:lnTo>
                <a:lnTo>
                  <a:pt x="307847" y="161797"/>
                </a:lnTo>
                <a:lnTo>
                  <a:pt x="306920" y="169671"/>
                </a:lnTo>
                <a:lnTo>
                  <a:pt x="305993" y="177545"/>
                </a:lnTo>
                <a:lnTo>
                  <a:pt x="304596" y="184912"/>
                </a:lnTo>
                <a:lnTo>
                  <a:pt x="303212" y="192277"/>
                </a:lnTo>
                <a:lnTo>
                  <a:pt x="300901" y="199644"/>
                </a:lnTo>
                <a:lnTo>
                  <a:pt x="298602" y="206628"/>
                </a:lnTo>
                <a:lnTo>
                  <a:pt x="295821" y="213994"/>
                </a:lnTo>
                <a:lnTo>
                  <a:pt x="292595" y="220471"/>
                </a:lnTo>
                <a:lnTo>
                  <a:pt x="289356" y="227456"/>
                </a:lnTo>
                <a:lnTo>
                  <a:pt x="285661" y="233933"/>
                </a:lnTo>
                <a:lnTo>
                  <a:pt x="281482" y="239902"/>
                </a:lnTo>
                <a:lnTo>
                  <a:pt x="277329" y="245871"/>
                </a:lnTo>
                <a:lnTo>
                  <a:pt x="272719" y="251840"/>
                </a:lnTo>
                <a:lnTo>
                  <a:pt x="268084" y="257428"/>
                </a:lnTo>
                <a:lnTo>
                  <a:pt x="262547" y="262508"/>
                </a:lnTo>
                <a:lnTo>
                  <a:pt x="257454" y="267588"/>
                </a:lnTo>
                <a:lnTo>
                  <a:pt x="251917" y="272669"/>
                </a:lnTo>
                <a:lnTo>
                  <a:pt x="245897" y="277368"/>
                </a:lnTo>
                <a:lnTo>
                  <a:pt x="239902" y="281431"/>
                </a:lnTo>
                <a:lnTo>
                  <a:pt x="233883" y="285622"/>
                </a:lnTo>
                <a:lnTo>
                  <a:pt x="227418" y="289306"/>
                </a:lnTo>
                <a:lnTo>
                  <a:pt x="220484" y="292607"/>
                </a:lnTo>
                <a:lnTo>
                  <a:pt x="214020" y="295782"/>
                </a:lnTo>
                <a:lnTo>
                  <a:pt x="207073" y="298576"/>
                </a:lnTo>
                <a:lnTo>
                  <a:pt x="199694" y="300863"/>
                </a:lnTo>
                <a:lnTo>
                  <a:pt x="192290" y="303275"/>
                </a:lnTo>
                <a:lnTo>
                  <a:pt x="184886" y="304545"/>
                </a:lnTo>
                <a:lnTo>
                  <a:pt x="177507" y="305943"/>
                </a:lnTo>
                <a:lnTo>
                  <a:pt x="169646" y="306958"/>
                </a:lnTo>
                <a:lnTo>
                  <a:pt x="161785" y="307847"/>
                </a:lnTo>
                <a:lnTo>
                  <a:pt x="153936" y="307847"/>
                </a:lnTo>
                <a:lnTo>
                  <a:pt x="146062" y="307847"/>
                </a:lnTo>
                <a:lnTo>
                  <a:pt x="138201" y="306958"/>
                </a:lnTo>
                <a:lnTo>
                  <a:pt x="130340" y="305943"/>
                </a:lnTo>
                <a:lnTo>
                  <a:pt x="122961" y="304545"/>
                </a:lnTo>
                <a:lnTo>
                  <a:pt x="115557" y="303275"/>
                </a:lnTo>
                <a:lnTo>
                  <a:pt x="108153" y="300863"/>
                </a:lnTo>
                <a:lnTo>
                  <a:pt x="101231" y="298576"/>
                </a:lnTo>
                <a:lnTo>
                  <a:pt x="93827" y="295782"/>
                </a:lnTo>
                <a:lnTo>
                  <a:pt x="87363" y="292607"/>
                </a:lnTo>
                <a:lnTo>
                  <a:pt x="80429" y="289306"/>
                </a:lnTo>
                <a:lnTo>
                  <a:pt x="73964" y="285622"/>
                </a:lnTo>
                <a:lnTo>
                  <a:pt x="67957" y="281431"/>
                </a:lnTo>
                <a:lnTo>
                  <a:pt x="61950" y="277368"/>
                </a:lnTo>
                <a:lnTo>
                  <a:pt x="30518" y="245871"/>
                </a:lnTo>
                <a:lnTo>
                  <a:pt x="26365" y="239902"/>
                </a:lnTo>
                <a:lnTo>
                  <a:pt x="22186" y="233933"/>
                </a:lnTo>
                <a:lnTo>
                  <a:pt x="18503" y="227456"/>
                </a:lnTo>
                <a:lnTo>
                  <a:pt x="15252" y="220471"/>
                </a:lnTo>
                <a:lnTo>
                  <a:pt x="12026" y="213994"/>
                </a:lnTo>
                <a:lnTo>
                  <a:pt x="9245" y="206628"/>
                </a:lnTo>
                <a:lnTo>
                  <a:pt x="6946" y="199644"/>
                </a:lnTo>
                <a:lnTo>
                  <a:pt x="4635" y="192277"/>
                </a:lnTo>
                <a:lnTo>
                  <a:pt x="3251" y="184912"/>
                </a:lnTo>
                <a:lnTo>
                  <a:pt x="1854" y="177545"/>
                </a:lnTo>
                <a:lnTo>
                  <a:pt x="927" y="169671"/>
                </a:lnTo>
                <a:lnTo>
                  <a:pt x="0" y="161797"/>
                </a:lnTo>
                <a:lnTo>
                  <a:pt x="0" y="153924"/>
                </a:lnTo>
                <a:close/>
              </a:path>
            </a:pathLst>
          </a:custGeom>
          <a:solidFill>
            <a:srgbClr val="F25722"/>
          </a:solidFill>
          <a:ln w="12700" cap="flat" cmpd="sng">
            <a:solidFill>
              <a:srgbClr val="F257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</a:pPr>
            <a:endParaRPr sz="1800">
              <a:solidFill>
                <a:srgbClr val="AFAFB4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188" name="Google Shape;188;p15"/>
          <p:cNvSpPr/>
          <p:nvPr/>
        </p:nvSpPr>
        <p:spPr>
          <a:xfrm>
            <a:off x="574077" y="3516375"/>
            <a:ext cx="143978" cy="143978"/>
          </a:xfrm>
          <a:custGeom>
            <a:avLst/>
            <a:gdLst/>
            <a:ahLst/>
            <a:cxnLst/>
            <a:rect l="l" t="t" r="r" b="b"/>
            <a:pathLst>
              <a:path w="307975" h="307975" extrusionOk="0">
                <a:moveTo>
                  <a:pt x="0" y="153924"/>
                </a:moveTo>
                <a:lnTo>
                  <a:pt x="0" y="146050"/>
                </a:lnTo>
                <a:lnTo>
                  <a:pt x="927" y="138175"/>
                </a:lnTo>
                <a:lnTo>
                  <a:pt x="1854" y="130301"/>
                </a:lnTo>
                <a:lnTo>
                  <a:pt x="3251" y="122936"/>
                </a:lnTo>
                <a:lnTo>
                  <a:pt x="4635" y="115569"/>
                </a:lnTo>
                <a:lnTo>
                  <a:pt x="6946" y="108203"/>
                </a:lnTo>
                <a:lnTo>
                  <a:pt x="9245" y="101218"/>
                </a:lnTo>
                <a:lnTo>
                  <a:pt x="12026" y="93852"/>
                </a:lnTo>
                <a:lnTo>
                  <a:pt x="15252" y="87375"/>
                </a:lnTo>
                <a:lnTo>
                  <a:pt x="18503" y="80390"/>
                </a:lnTo>
                <a:lnTo>
                  <a:pt x="22186" y="73913"/>
                </a:lnTo>
                <a:lnTo>
                  <a:pt x="26365" y="67944"/>
                </a:lnTo>
                <a:lnTo>
                  <a:pt x="30518" y="61975"/>
                </a:lnTo>
                <a:lnTo>
                  <a:pt x="61950" y="30480"/>
                </a:lnTo>
                <a:lnTo>
                  <a:pt x="67957" y="26415"/>
                </a:lnTo>
                <a:lnTo>
                  <a:pt x="73964" y="22225"/>
                </a:lnTo>
                <a:lnTo>
                  <a:pt x="80429" y="18541"/>
                </a:lnTo>
                <a:lnTo>
                  <a:pt x="87363" y="15239"/>
                </a:lnTo>
                <a:lnTo>
                  <a:pt x="93827" y="12064"/>
                </a:lnTo>
                <a:lnTo>
                  <a:pt x="101231" y="9270"/>
                </a:lnTo>
                <a:lnTo>
                  <a:pt x="108153" y="6984"/>
                </a:lnTo>
                <a:lnTo>
                  <a:pt x="115557" y="4571"/>
                </a:lnTo>
                <a:lnTo>
                  <a:pt x="122961" y="3301"/>
                </a:lnTo>
                <a:lnTo>
                  <a:pt x="130340" y="1905"/>
                </a:lnTo>
                <a:lnTo>
                  <a:pt x="138201" y="888"/>
                </a:lnTo>
                <a:lnTo>
                  <a:pt x="146062" y="0"/>
                </a:lnTo>
                <a:lnTo>
                  <a:pt x="153936" y="0"/>
                </a:lnTo>
                <a:lnTo>
                  <a:pt x="161785" y="0"/>
                </a:lnTo>
                <a:lnTo>
                  <a:pt x="169646" y="888"/>
                </a:lnTo>
                <a:lnTo>
                  <a:pt x="177507" y="1905"/>
                </a:lnTo>
                <a:lnTo>
                  <a:pt x="184886" y="3301"/>
                </a:lnTo>
                <a:lnTo>
                  <a:pt x="192290" y="4571"/>
                </a:lnTo>
                <a:lnTo>
                  <a:pt x="199694" y="6984"/>
                </a:lnTo>
                <a:lnTo>
                  <a:pt x="207073" y="9270"/>
                </a:lnTo>
                <a:lnTo>
                  <a:pt x="214020" y="12064"/>
                </a:lnTo>
                <a:lnTo>
                  <a:pt x="220484" y="15239"/>
                </a:lnTo>
                <a:lnTo>
                  <a:pt x="227418" y="18541"/>
                </a:lnTo>
                <a:lnTo>
                  <a:pt x="233883" y="22225"/>
                </a:lnTo>
                <a:lnTo>
                  <a:pt x="239902" y="26415"/>
                </a:lnTo>
                <a:lnTo>
                  <a:pt x="245897" y="30480"/>
                </a:lnTo>
                <a:lnTo>
                  <a:pt x="251917" y="35178"/>
                </a:lnTo>
                <a:lnTo>
                  <a:pt x="257454" y="40258"/>
                </a:lnTo>
                <a:lnTo>
                  <a:pt x="262547" y="45338"/>
                </a:lnTo>
                <a:lnTo>
                  <a:pt x="268084" y="50418"/>
                </a:lnTo>
                <a:lnTo>
                  <a:pt x="272719" y="56006"/>
                </a:lnTo>
                <a:lnTo>
                  <a:pt x="277329" y="61975"/>
                </a:lnTo>
                <a:lnTo>
                  <a:pt x="281482" y="67944"/>
                </a:lnTo>
                <a:lnTo>
                  <a:pt x="285661" y="73913"/>
                </a:lnTo>
                <a:lnTo>
                  <a:pt x="289356" y="80390"/>
                </a:lnTo>
                <a:lnTo>
                  <a:pt x="292595" y="87375"/>
                </a:lnTo>
                <a:lnTo>
                  <a:pt x="295821" y="93852"/>
                </a:lnTo>
                <a:lnTo>
                  <a:pt x="298602" y="101218"/>
                </a:lnTo>
                <a:lnTo>
                  <a:pt x="300901" y="108203"/>
                </a:lnTo>
                <a:lnTo>
                  <a:pt x="303212" y="115569"/>
                </a:lnTo>
                <a:lnTo>
                  <a:pt x="304596" y="122936"/>
                </a:lnTo>
                <a:lnTo>
                  <a:pt x="305993" y="130301"/>
                </a:lnTo>
                <a:lnTo>
                  <a:pt x="306920" y="138175"/>
                </a:lnTo>
                <a:lnTo>
                  <a:pt x="307847" y="146050"/>
                </a:lnTo>
                <a:lnTo>
                  <a:pt x="307847" y="153924"/>
                </a:lnTo>
                <a:lnTo>
                  <a:pt x="307847" y="161797"/>
                </a:lnTo>
                <a:lnTo>
                  <a:pt x="306920" y="169671"/>
                </a:lnTo>
                <a:lnTo>
                  <a:pt x="305993" y="177545"/>
                </a:lnTo>
                <a:lnTo>
                  <a:pt x="304596" y="184912"/>
                </a:lnTo>
                <a:lnTo>
                  <a:pt x="303212" y="192277"/>
                </a:lnTo>
                <a:lnTo>
                  <a:pt x="300901" y="199644"/>
                </a:lnTo>
                <a:lnTo>
                  <a:pt x="298602" y="206628"/>
                </a:lnTo>
                <a:lnTo>
                  <a:pt x="295821" y="213994"/>
                </a:lnTo>
                <a:lnTo>
                  <a:pt x="292595" y="220471"/>
                </a:lnTo>
                <a:lnTo>
                  <a:pt x="289356" y="227456"/>
                </a:lnTo>
                <a:lnTo>
                  <a:pt x="285661" y="233933"/>
                </a:lnTo>
                <a:lnTo>
                  <a:pt x="281482" y="239902"/>
                </a:lnTo>
                <a:lnTo>
                  <a:pt x="277329" y="245871"/>
                </a:lnTo>
                <a:lnTo>
                  <a:pt x="272719" y="251840"/>
                </a:lnTo>
                <a:lnTo>
                  <a:pt x="268084" y="257428"/>
                </a:lnTo>
                <a:lnTo>
                  <a:pt x="262547" y="262508"/>
                </a:lnTo>
                <a:lnTo>
                  <a:pt x="257454" y="267588"/>
                </a:lnTo>
                <a:lnTo>
                  <a:pt x="251917" y="272669"/>
                </a:lnTo>
                <a:lnTo>
                  <a:pt x="245897" y="277368"/>
                </a:lnTo>
                <a:lnTo>
                  <a:pt x="239902" y="281431"/>
                </a:lnTo>
                <a:lnTo>
                  <a:pt x="233883" y="285622"/>
                </a:lnTo>
                <a:lnTo>
                  <a:pt x="227418" y="289306"/>
                </a:lnTo>
                <a:lnTo>
                  <a:pt x="220484" y="292607"/>
                </a:lnTo>
                <a:lnTo>
                  <a:pt x="214020" y="295782"/>
                </a:lnTo>
                <a:lnTo>
                  <a:pt x="207073" y="298576"/>
                </a:lnTo>
                <a:lnTo>
                  <a:pt x="199694" y="300863"/>
                </a:lnTo>
                <a:lnTo>
                  <a:pt x="192290" y="303275"/>
                </a:lnTo>
                <a:lnTo>
                  <a:pt x="184886" y="304545"/>
                </a:lnTo>
                <a:lnTo>
                  <a:pt x="177507" y="305943"/>
                </a:lnTo>
                <a:lnTo>
                  <a:pt x="169646" y="306958"/>
                </a:lnTo>
                <a:lnTo>
                  <a:pt x="161785" y="307847"/>
                </a:lnTo>
                <a:lnTo>
                  <a:pt x="153936" y="307847"/>
                </a:lnTo>
                <a:lnTo>
                  <a:pt x="146062" y="307847"/>
                </a:lnTo>
                <a:lnTo>
                  <a:pt x="138201" y="306958"/>
                </a:lnTo>
                <a:lnTo>
                  <a:pt x="130340" y="305943"/>
                </a:lnTo>
                <a:lnTo>
                  <a:pt x="122961" y="304545"/>
                </a:lnTo>
                <a:lnTo>
                  <a:pt x="115557" y="303275"/>
                </a:lnTo>
                <a:lnTo>
                  <a:pt x="108153" y="300863"/>
                </a:lnTo>
                <a:lnTo>
                  <a:pt x="101231" y="298576"/>
                </a:lnTo>
                <a:lnTo>
                  <a:pt x="93827" y="295782"/>
                </a:lnTo>
                <a:lnTo>
                  <a:pt x="87363" y="292607"/>
                </a:lnTo>
                <a:lnTo>
                  <a:pt x="80429" y="289306"/>
                </a:lnTo>
                <a:lnTo>
                  <a:pt x="73964" y="285622"/>
                </a:lnTo>
                <a:lnTo>
                  <a:pt x="67957" y="281431"/>
                </a:lnTo>
                <a:lnTo>
                  <a:pt x="61950" y="277368"/>
                </a:lnTo>
                <a:lnTo>
                  <a:pt x="30518" y="245871"/>
                </a:lnTo>
                <a:lnTo>
                  <a:pt x="26365" y="239902"/>
                </a:lnTo>
                <a:lnTo>
                  <a:pt x="22186" y="233933"/>
                </a:lnTo>
                <a:lnTo>
                  <a:pt x="18503" y="227456"/>
                </a:lnTo>
                <a:lnTo>
                  <a:pt x="15252" y="220471"/>
                </a:lnTo>
                <a:lnTo>
                  <a:pt x="12026" y="213994"/>
                </a:lnTo>
                <a:lnTo>
                  <a:pt x="9245" y="206628"/>
                </a:lnTo>
                <a:lnTo>
                  <a:pt x="6946" y="199644"/>
                </a:lnTo>
                <a:lnTo>
                  <a:pt x="4635" y="192277"/>
                </a:lnTo>
                <a:lnTo>
                  <a:pt x="3251" y="184912"/>
                </a:lnTo>
                <a:lnTo>
                  <a:pt x="1854" y="177545"/>
                </a:lnTo>
                <a:lnTo>
                  <a:pt x="927" y="169671"/>
                </a:lnTo>
                <a:lnTo>
                  <a:pt x="0" y="161797"/>
                </a:lnTo>
                <a:lnTo>
                  <a:pt x="0" y="153924"/>
                </a:lnTo>
                <a:close/>
              </a:path>
            </a:pathLst>
          </a:custGeom>
          <a:solidFill>
            <a:srgbClr val="F25722"/>
          </a:solidFill>
          <a:ln w="12700" cap="flat" cmpd="sng">
            <a:solidFill>
              <a:srgbClr val="F257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</a:pPr>
            <a:endParaRPr sz="1800">
              <a:solidFill>
                <a:srgbClr val="AFAFB4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189" name="Google Shape;189;p15"/>
          <p:cNvSpPr txBox="1"/>
          <p:nvPr/>
        </p:nvSpPr>
        <p:spPr>
          <a:xfrm>
            <a:off x="457200" y="363296"/>
            <a:ext cx="8229600" cy="4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i="0">
                <a:solidFill>
                  <a:srgbClr val="1E2126"/>
                </a:solidFill>
                <a:latin typeface="Nunito"/>
                <a:ea typeface="Nunito"/>
                <a:cs typeface="Nunito"/>
                <a:sym typeface="Nunito"/>
              </a:rPr>
              <a:t>Клинические испытания</a:t>
            </a:r>
            <a:endParaRPr sz="2400" i="0">
              <a:solidFill>
                <a:srgbClr val="1E212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0" name="Google Shape;190;p15"/>
          <p:cNvSpPr txBox="1"/>
          <p:nvPr/>
        </p:nvSpPr>
        <p:spPr>
          <a:xfrm>
            <a:off x="953025" y="1481675"/>
            <a:ext cx="7490700" cy="27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F25722"/>
                </a:solidFill>
                <a:latin typeface="Nunito"/>
                <a:ea typeface="Nunito"/>
                <a:cs typeface="Nunito"/>
                <a:sym typeface="Nunito"/>
              </a:rPr>
              <a:t>Клиническая оценка.</a:t>
            </a:r>
            <a:endParaRPr>
              <a:solidFill>
                <a:srgbClr val="F2572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>
                <a:solidFill>
                  <a:srgbClr val="253147"/>
                </a:solidFill>
                <a:latin typeface="Nunito"/>
                <a:ea typeface="Nunito"/>
                <a:cs typeface="Nunito"/>
                <a:sym typeface="Nunito"/>
              </a:rPr>
              <a:t>Несколько пациентов были успешно спротезированы по найденному ЦС устройством Temanik. Сбор данных продолжается</a:t>
            </a:r>
            <a:endParaRPr sz="1300">
              <a:solidFill>
                <a:srgbClr val="253147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spcBef>
                <a:spcPts val="290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F25722"/>
                </a:solidFill>
                <a:latin typeface="Nunito"/>
                <a:ea typeface="Nunito"/>
                <a:cs typeface="Nunito"/>
                <a:sym typeface="Nunito"/>
              </a:rPr>
              <a:t>Отчеты МРТ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>
                <a:solidFill>
                  <a:srgbClr val="253147"/>
                </a:solidFill>
                <a:latin typeface="Nunito"/>
                <a:ea typeface="Nunito"/>
                <a:cs typeface="Nunito"/>
                <a:sym typeface="Nunito"/>
              </a:rPr>
              <a:t>Картина при МРТ исследованиях пациентов указывает на то, что найденное центральное соотношение физиологично для каждого пациента</a:t>
            </a:r>
            <a:endParaRPr sz="1300">
              <a:solidFill>
                <a:srgbClr val="253147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spcBef>
                <a:spcPts val="290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F25722"/>
                </a:solidFill>
                <a:latin typeface="Nunito"/>
                <a:ea typeface="Nunito"/>
                <a:cs typeface="Nunito"/>
                <a:sym typeface="Nunito"/>
              </a:rPr>
              <a:t>Аксиография</a:t>
            </a:r>
            <a:endParaRPr>
              <a:solidFill>
                <a:srgbClr val="F2572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>
                <a:solidFill>
                  <a:srgbClr val="253147"/>
                </a:solidFill>
                <a:latin typeface="Nunito"/>
                <a:ea typeface="Nunito"/>
                <a:cs typeface="Nunito"/>
                <a:sym typeface="Nunito"/>
              </a:rPr>
              <a:t>Процент успешно найденных центральных соотношений выше чем у конкурирующих решений</a:t>
            </a:r>
            <a:endParaRPr sz="13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6"/>
          <p:cNvSpPr/>
          <p:nvPr/>
        </p:nvSpPr>
        <p:spPr>
          <a:xfrm>
            <a:off x="0" y="0"/>
            <a:ext cx="9144000" cy="12001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</a:pPr>
            <a:endParaRPr sz="1800"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grpSp>
        <p:nvGrpSpPr>
          <p:cNvPr id="196" name="Google Shape;196;p16"/>
          <p:cNvGrpSpPr/>
          <p:nvPr/>
        </p:nvGrpSpPr>
        <p:grpSpPr>
          <a:xfrm>
            <a:off x="457200" y="3972624"/>
            <a:ext cx="3381900" cy="1122589"/>
            <a:chOff x="457199" y="3688098"/>
            <a:chExt cx="3381900" cy="1122589"/>
          </a:xfrm>
        </p:grpSpPr>
        <p:sp>
          <p:nvSpPr>
            <p:cNvPr id="197" name="Google Shape;197;p16"/>
            <p:cNvSpPr txBox="1"/>
            <p:nvPr/>
          </p:nvSpPr>
          <p:spPr>
            <a:xfrm>
              <a:off x="457200" y="3688098"/>
              <a:ext cx="2362800" cy="13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no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E5278"/>
                </a:buClr>
                <a:buSzPts val="800"/>
                <a:buFont typeface="Quicksand"/>
                <a:buNone/>
              </a:pPr>
              <a:r>
                <a:rPr lang="ru-RU" sz="800" b="1">
                  <a:solidFill>
                    <a:srgbClr val="3E5278"/>
                  </a:solidFill>
                  <a:latin typeface="Nunito"/>
                  <a:ea typeface="Nunito"/>
                  <a:cs typeface="Nunito"/>
                  <a:sym typeface="Nunito"/>
                </a:rPr>
                <a:t>*подсчет основан на:</a:t>
              </a:r>
              <a:endParaRPr sz="8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98" name="Google Shape;198;p16"/>
            <p:cNvSpPr txBox="1"/>
            <p:nvPr/>
          </p:nvSpPr>
          <p:spPr>
            <a:xfrm>
              <a:off x="457199" y="3823987"/>
              <a:ext cx="3381900" cy="98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noAutofit/>
            </a:bodyPr>
            <a:lstStyle/>
            <a:p>
              <a:pPr marL="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700" u="sng">
                  <a:solidFill>
                    <a:schemeClr val="hlink"/>
                  </a:solidFill>
                  <a:latin typeface="Quicksand Light"/>
                  <a:ea typeface="Quicksand Light"/>
                  <a:cs typeface="Quicksand Light"/>
                  <a:sym typeface="Quicksand Light"/>
                  <a:hlinkClick r:id="rId3"/>
                </a:rPr>
                <a:t>https://doctorpiter.ru/articles/8736/</a:t>
              </a:r>
              <a:endParaRPr sz="7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endParaRPr>
            </a:p>
            <a:p>
              <a:pPr marL="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700" u="sng">
                  <a:solidFill>
                    <a:schemeClr val="hlink"/>
                  </a:solidFill>
                  <a:latin typeface="Quicksand Light"/>
                  <a:ea typeface="Quicksand Light"/>
                  <a:cs typeface="Quicksand Light"/>
                  <a:sym typeface="Quicksand Light"/>
                  <a:hlinkClick r:id="rId4"/>
                </a:rPr>
                <a:t>https://www.researchgate.net/publication/324769602_Prevalence_of_partial_edentulism_according_to_Kennedy's_classification_based_on_age_gender_and_arch</a:t>
              </a:r>
              <a:endParaRPr sz="700" u="sng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endParaRPr>
            </a:p>
            <a:p>
              <a:pPr marL="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700" u="sng">
                  <a:solidFill>
                    <a:schemeClr val="hlink"/>
                  </a:solidFill>
                  <a:latin typeface="Quicksand Light"/>
                  <a:ea typeface="Quicksand Light"/>
                  <a:cs typeface="Quicksand Light"/>
                  <a:sym typeface="Quicksand Light"/>
                  <a:hlinkClick r:id="rId5"/>
                </a:rPr>
                <a:t>https://docs.google.com/forms/d/1y4crjcozooOndBKzP18ZIQDf8gG9hIzEby9qtS-JFmc/edit?ts=5e556c8f#responses</a:t>
              </a:r>
              <a:endParaRPr sz="7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endParaRPr>
            </a:p>
            <a:p>
              <a:pPr marL="0" marR="5080" lvl="0" indent="0" algn="l" rtl="0">
                <a:lnSpc>
                  <a:spcPct val="11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sp>
        <p:nvSpPr>
          <p:cNvPr id="199" name="Google Shape;199;p16"/>
          <p:cNvSpPr txBox="1">
            <a:spLocks noGrp="1"/>
          </p:cNvSpPr>
          <p:nvPr>
            <p:ph type="body" idx="4294967295"/>
          </p:nvPr>
        </p:nvSpPr>
        <p:spPr>
          <a:xfrm>
            <a:off x="4596546" y="2187880"/>
            <a:ext cx="40386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925" rIns="0" bIns="0" anchor="t" anchorCtr="0">
            <a:noAutofit/>
          </a:bodyPr>
          <a:lstStyle/>
          <a:p>
            <a:pPr marL="0" marR="484505" lvl="0" indent="0" algn="l" rtl="0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Quicksand Light"/>
              <a:buNone/>
            </a:pPr>
            <a:r>
              <a:rPr lang="ru-RU" sz="1100">
                <a:solidFill>
                  <a:srgbClr val="7F7F7F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TAM (Total Addressable Market)</a:t>
            </a:r>
            <a:endParaRPr sz="1100">
              <a:solidFill>
                <a:srgbClr val="7F7F7F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00" name="Google Shape;200;p16"/>
          <p:cNvSpPr txBox="1"/>
          <p:nvPr/>
        </p:nvSpPr>
        <p:spPr>
          <a:xfrm>
            <a:off x="457200" y="1631188"/>
            <a:ext cx="3983400" cy="22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555625" lvl="0" indent="0" algn="l" rtl="0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Стоматологи получают устройство бесплатно (или по низкой цене) + электроды для использования в качестве расходных материалов (электроды, предназначенные для использования в виде одной пары на процедуру) </a:t>
            </a:r>
            <a:endParaRPr sz="1000">
              <a:solidFill>
                <a:schemeClr val="dk1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12700" marR="555625" lvl="0" indent="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Temanik и стоматолог договариваются о цене, которая будет выплачена Temanik после лечения каждого пациента </a:t>
            </a:r>
            <a:endParaRPr sz="1000">
              <a:solidFill>
                <a:schemeClr val="dk1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12700" marR="555625" lvl="0" indent="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Стоматолог продает электроды пациенту как часть всей процедуры Стоматолог платит Temanik заранее оговоренную цену за каждую пару электродов после получения оплаты от пациента</a:t>
            </a:r>
            <a:endParaRPr sz="1000">
              <a:solidFill>
                <a:srgbClr val="1E2126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12700" marR="555625" lvl="0" indent="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>
              <a:solidFill>
                <a:srgbClr val="1E2126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  <a:p>
            <a:pPr marL="12700" marR="555625" lvl="0" indent="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>
              <a:solidFill>
                <a:srgbClr val="1E2126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01" name="Google Shape;201;p16"/>
          <p:cNvSpPr txBox="1"/>
          <p:nvPr/>
        </p:nvSpPr>
        <p:spPr>
          <a:xfrm>
            <a:off x="457200" y="354563"/>
            <a:ext cx="8229600" cy="4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i="0">
                <a:solidFill>
                  <a:srgbClr val="1E2126"/>
                </a:solidFill>
                <a:latin typeface="Nunito"/>
                <a:ea typeface="Nunito"/>
                <a:cs typeface="Nunito"/>
                <a:sym typeface="Nunito"/>
              </a:rPr>
              <a:t>Коммерциализация</a:t>
            </a:r>
            <a:endParaRPr sz="2600" i="0">
              <a:solidFill>
                <a:srgbClr val="1E212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02" name="Google Shape;202;p16"/>
          <p:cNvSpPr txBox="1"/>
          <p:nvPr/>
        </p:nvSpPr>
        <p:spPr>
          <a:xfrm>
            <a:off x="35417" y="1390598"/>
            <a:ext cx="18993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42036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rgbClr val="F25722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Бизнес модель</a:t>
            </a:r>
            <a:endParaRPr sz="1500">
              <a:solidFill>
                <a:srgbClr val="F25722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03" name="Google Shape;203;p16"/>
          <p:cNvSpPr txBox="1"/>
          <p:nvPr/>
        </p:nvSpPr>
        <p:spPr>
          <a:xfrm>
            <a:off x="4192550" y="1390599"/>
            <a:ext cx="41592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42036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rgbClr val="F25722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Рынок</a:t>
            </a:r>
            <a:endParaRPr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420369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Предположение: одну пара электродов стоит</a:t>
            </a:r>
            <a:br>
              <a:rPr lang="ru-RU" sz="1000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rPr>
            </a:br>
            <a:r>
              <a:rPr lang="ru-RU" sz="1000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3000 рублей (используется для одного пациента)</a:t>
            </a:r>
            <a:endParaRPr sz="1000">
              <a:solidFill>
                <a:schemeClr val="dk1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04" name="Google Shape;204;p16"/>
          <p:cNvSpPr txBox="1"/>
          <p:nvPr/>
        </p:nvSpPr>
        <p:spPr>
          <a:xfrm>
            <a:off x="7134815" y="474774"/>
            <a:ext cx="18993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42036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rgbClr val="7F7F7F"/>
                </a:solidFill>
                <a:latin typeface="Nunito"/>
                <a:ea typeface="Nunito"/>
                <a:cs typeface="Nunito"/>
                <a:sym typeface="Nunito"/>
              </a:rPr>
              <a:t>Только РФ</a:t>
            </a:r>
            <a:endParaRPr sz="1500">
              <a:solidFill>
                <a:srgbClr val="7F7F7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05" name="Google Shape;205;p16"/>
          <p:cNvSpPr txBox="1"/>
          <p:nvPr/>
        </p:nvSpPr>
        <p:spPr>
          <a:xfrm>
            <a:off x="4192544" y="2393206"/>
            <a:ext cx="4159200" cy="7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42036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rgbClr val="7F7F7F"/>
                </a:solidFill>
                <a:latin typeface="Nunito"/>
                <a:ea typeface="Nunito"/>
                <a:cs typeface="Nunito"/>
                <a:sym typeface="Nunito"/>
              </a:rPr>
              <a:t>Количество стоматологов хирургов, универсалов ортопедов и ортодонтов со средним числом нахождения ЦС 60 в год</a:t>
            </a:r>
            <a:endParaRPr sz="1100">
              <a:latin typeface="Nunito"/>
              <a:ea typeface="Nunito"/>
              <a:cs typeface="Nunito"/>
              <a:sym typeface="Nunito"/>
            </a:endParaRPr>
          </a:p>
          <a:p>
            <a:pPr marL="420369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rgbClr val="F25722"/>
                </a:solidFill>
                <a:latin typeface="Nunito"/>
                <a:ea typeface="Nunito"/>
                <a:cs typeface="Nunito"/>
                <a:sym typeface="Nunito"/>
              </a:rPr>
              <a:t>Рынок – 10,123 млрд руб. в год. ( приблизительно)</a:t>
            </a:r>
            <a:endParaRPr sz="1100">
              <a:solidFill>
                <a:srgbClr val="F2572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06" name="Google Shape;206;p16"/>
          <p:cNvSpPr txBox="1"/>
          <p:nvPr/>
        </p:nvSpPr>
        <p:spPr>
          <a:xfrm>
            <a:off x="4607895" y="3788084"/>
            <a:ext cx="40386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925" rIns="0" bIns="0" anchor="t" anchorCtr="0">
            <a:noAutofit/>
          </a:bodyPr>
          <a:lstStyle/>
          <a:p>
            <a:pPr marL="0" marR="0" lvl="0" indent="0" algn="l" rtl="0">
              <a:lnSpc>
                <a:spcPct val="115384"/>
              </a:lnSpc>
              <a:spcBef>
                <a:spcPts val="2600"/>
              </a:spcBef>
              <a:spcAft>
                <a:spcPts val="0"/>
              </a:spcAft>
              <a:buNone/>
            </a:pPr>
            <a:r>
              <a:rPr lang="ru-RU" sz="1100" b="0" i="0">
                <a:solidFill>
                  <a:srgbClr val="7F7F7F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SOM (Serviceable Obtainable Market)</a:t>
            </a:r>
            <a:endParaRPr sz="1100" b="0" i="0">
              <a:solidFill>
                <a:srgbClr val="7F7F7F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07" name="Google Shape;207;p16"/>
          <p:cNvSpPr txBox="1"/>
          <p:nvPr/>
        </p:nvSpPr>
        <p:spPr>
          <a:xfrm>
            <a:off x="4607895" y="3013406"/>
            <a:ext cx="4038600" cy="6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925" rIns="0" bIns="0" anchor="t" anchorCtr="0">
            <a:noAutofit/>
          </a:bodyPr>
          <a:lstStyle/>
          <a:p>
            <a:pPr marL="0" marR="484505" lvl="0" indent="0" algn="l" rtl="0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>
                <a:solidFill>
                  <a:srgbClr val="7F7F7F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/>
            </a:r>
            <a:br>
              <a:rPr lang="ru-RU" sz="1200" b="0" i="0">
                <a:solidFill>
                  <a:srgbClr val="7F7F7F"/>
                </a:solidFill>
                <a:latin typeface="Quicksand Light"/>
                <a:ea typeface="Quicksand Light"/>
                <a:cs typeface="Quicksand Light"/>
                <a:sym typeface="Quicksand Light"/>
              </a:rPr>
            </a:br>
            <a:r>
              <a:rPr lang="ru-RU" sz="1100" b="0" i="0">
                <a:solidFill>
                  <a:srgbClr val="7F7F7F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SAM (Served/Serviceable Available Market)</a:t>
            </a:r>
            <a:br>
              <a:rPr lang="ru-RU" sz="1100" b="0" i="0">
                <a:solidFill>
                  <a:srgbClr val="7F7F7F"/>
                </a:solidFill>
                <a:latin typeface="Quicksand Light"/>
                <a:ea typeface="Quicksand Light"/>
                <a:cs typeface="Quicksand Light"/>
                <a:sym typeface="Quicksand Light"/>
              </a:rPr>
            </a:br>
            <a:endParaRPr sz="1100" b="0" i="0">
              <a:solidFill>
                <a:srgbClr val="7F7F7F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08" name="Google Shape;208;p16"/>
          <p:cNvSpPr txBox="1"/>
          <p:nvPr/>
        </p:nvSpPr>
        <p:spPr>
          <a:xfrm>
            <a:off x="4192544" y="3423338"/>
            <a:ext cx="4159200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420369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rgbClr val="7F7F7F"/>
                </a:solidFill>
                <a:latin typeface="Nunito"/>
                <a:ea typeface="Nunito"/>
                <a:cs typeface="Nunito"/>
                <a:sym typeface="Nunito"/>
              </a:rPr>
              <a:t>Количество стоматологов ортопедов и ортодонтов со средним числом нахождения ЦС 60 в год</a:t>
            </a:r>
            <a:endParaRPr sz="1100">
              <a:latin typeface="Nunito"/>
              <a:ea typeface="Nunito"/>
              <a:cs typeface="Nunito"/>
              <a:sym typeface="Nunito"/>
            </a:endParaRPr>
          </a:p>
          <a:p>
            <a:pPr marL="420369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rgbClr val="F25722"/>
                </a:solidFill>
                <a:latin typeface="Nunito"/>
                <a:ea typeface="Nunito"/>
                <a:cs typeface="Nunito"/>
                <a:sym typeface="Nunito"/>
              </a:rPr>
              <a:t>Рынок – 7,500 млрд руб. в год ( приблизительно)</a:t>
            </a:r>
            <a:endParaRPr sz="1100">
              <a:solidFill>
                <a:srgbClr val="F2572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09" name="Google Shape;209;p16"/>
          <p:cNvSpPr txBox="1"/>
          <p:nvPr/>
        </p:nvSpPr>
        <p:spPr>
          <a:xfrm>
            <a:off x="4192544" y="4304456"/>
            <a:ext cx="4159200" cy="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42036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rgbClr val="7F7F7F"/>
                </a:solidFill>
                <a:latin typeface="Nunito"/>
                <a:ea typeface="Nunito"/>
                <a:cs typeface="Nunito"/>
                <a:sym typeface="Nunito"/>
              </a:rPr>
              <a:t>При доле рынка 0,5% </a:t>
            </a:r>
            <a:endParaRPr sz="1100">
              <a:latin typeface="Nunito"/>
              <a:ea typeface="Nunito"/>
              <a:cs typeface="Nunito"/>
              <a:sym typeface="Nunito"/>
            </a:endParaRPr>
          </a:p>
          <a:p>
            <a:pPr marL="420369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rgbClr val="F25722"/>
                </a:solidFill>
                <a:latin typeface="Nunito"/>
                <a:ea typeface="Nunito"/>
                <a:cs typeface="Nunito"/>
                <a:sym typeface="Nunito"/>
              </a:rPr>
              <a:t>Рынок – 37,5 млн руб в год. ( приблизительно)</a:t>
            </a:r>
            <a:endParaRPr sz="1100">
              <a:solidFill>
                <a:srgbClr val="F2572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Другая 5">
      <a:dk1>
        <a:srgbClr val="1E2126"/>
      </a:dk1>
      <a:lt1>
        <a:srgbClr val="FAF8F7"/>
      </a:lt1>
      <a:dk2>
        <a:srgbClr val="F25722"/>
      </a:dk2>
      <a:lt2>
        <a:srgbClr val="AFAFB4"/>
      </a:lt2>
      <a:accent1>
        <a:srgbClr val="FAF8F7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838D9D"/>
      </a:hlink>
      <a:folHlink>
        <a:srgbClr val="C1C6C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618</Words>
  <Application>Microsoft Office PowerPoint</Application>
  <PresentationFormat>Экран (16:9)</PresentationFormat>
  <Paragraphs>140</Paragraphs>
  <Slides>13</Slides>
  <Notes>12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Nunito ExtraLight</vt:lpstr>
      <vt:lpstr>Quicksand Light</vt:lpstr>
      <vt:lpstr>Nunito Light</vt:lpstr>
      <vt:lpstr>Calibri</vt:lpstr>
      <vt:lpstr>Nunito</vt:lpstr>
      <vt:lpstr>Quicksand</vt:lpstr>
      <vt:lpstr>Times New Roman</vt:lpstr>
      <vt:lpstr>Arial Narrow</vt:lpstr>
      <vt:lpstr>Arial</vt:lpstr>
      <vt:lpstr>Nunito SemiBold</vt:lpstr>
      <vt:lpstr>Office Theme</vt:lpstr>
      <vt:lpstr>Презентация PowerPoint</vt:lpstr>
      <vt:lpstr>Презентация PowerPoint</vt:lpstr>
      <vt:lpstr>Презентация PowerPoint</vt:lpstr>
      <vt:lpstr>Коротко:</vt:lpstr>
      <vt:lpstr>Проблема::</vt:lpstr>
      <vt:lpstr>Презентация PowerPoint</vt:lpstr>
      <vt:lpstr>Сравнение существующих решений</vt:lpstr>
      <vt:lpstr>Презентация PowerPoint</vt:lpstr>
      <vt:lpstr>Презентация PowerPoint</vt:lpstr>
      <vt:lpstr>Презентация PowerPoint</vt:lpstr>
      <vt:lpstr>Общая маркетинговая стратегия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Nikita Degtyarev</cp:lastModifiedBy>
  <cp:revision>4</cp:revision>
  <dcterms:modified xsi:type="dcterms:W3CDTF">2020-02-27T18:33:32Z</dcterms:modified>
</cp:coreProperties>
</file>