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57" r:id="rId2"/>
    <p:sldId id="263" r:id="rId3"/>
    <p:sldId id="264" r:id="rId4"/>
    <p:sldId id="266" r:id="rId5"/>
    <p:sldId id="267" r:id="rId6"/>
    <p:sldId id="265" r:id="rId7"/>
    <p:sldId id="268" r:id="rId8"/>
    <p:sldId id="269" r:id="rId9"/>
    <p:sldId id="270" r:id="rId10"/>
  </p:sldIdLst>
  <p:sldSz cx="9144000" cy="6858000" type="screen4x3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70E6E-9AF0-4EB3-ACF4-4E62DEF90B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901688-0DCD-419C-B5B2-7B350207C62F}">
      <dgm:prSet/>
      <dgm:spPr/>
      <dgm:t>
        <a:bodyPr/>
        <a:lstStyle/>
        <a:p>
          <a:pPr algn="ctr" rtl="0"/>
          <a:r>
            <a:rPr lang="ru-RU" b="1" dirty="0" smtClean="0"/>
            <a:t>ЖИЛОЙ  ДОМ</a:t>
          </a:r>
          <a:endParaRPr lang="ru-RU" b="1" dirty="0"/>
        </a:p>
      </dgm:t>
    </dgm:pt>
    <dgm:pt modelId="{5541601C-C6E0-48F2-8861-98229119E30D}" type="parTrans" cxnId="{A4844AB5-C733-4206-BAF1-918DC4D42E08}">
      <dgm:prSet/>
      <dgm:spPr/>
      <dgm:t>
        <a:bodyPr/>
        <a:lstStyle/>
        <a:p>
          <a:endParaRPr lang="ru-RU"/>
        </a:p>
      </dgm:t>
    </dgm:pt>
    <dgm:pt modelId="{2B44B5A5-1255-40D7-AC58-6EC082749A2E}" type="sibTrans" cxnId="{A4844AB5-C733-4206-BAF1-918DC4D42E08}">
      <dgm:prSet/>
      <dgm:spPr/>
      <dgm:t>
        <a:bodyPr/>
        <a:lstStyle/>
        <a:p>
          <a:endParaRPr lang="ru-RU"/>
        </a:p>
      </dgm:t>
    </dgm:pt>
    <dgm:pt modelId="{1DCFF24A-4FD2-4DCD-B36C-AF12F79AD4E2}" type="pres">
      <dgm:prSet presAssocID="{9AB70E6E-9AF0-4EB3-ACF4-4E62DEF90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3CC3E-64D4-4D58-88F3-5EA15255C27B}" type="pres">
      <dgm:prSet presAssocID="{FF901688-0DCD-419C-B5B2-7B350207C6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A9A155-3AD9-40C3-A76B-6F10145561B1}" type="presOf" srcId="{FF901688-0DCD-419C-B5B2-7B350207C62F}" destId="{1D03CC3E-64D4-4D58-88F3-5EA15255C27B}" srcOrd="0" destOrd="0" presId="urn:microsoft.com/office/officeart/2005/8/layout/vList2"/>
    <dgm:cxn modelId="{45E8D9EE-9F85-4B74-96C0-2328F64C0ACB}" type="presOf" srcId="{9AB70E6E-9AF0-4EB3-ACF4-4E62DEF90B6D}" destId="{1DCFF24A-4FD2-4DCD-B36C-AF12F79AD4E2}" srcOrd="0" destOrd="0" presId="urn:microsoft.com/office/officeart/2005/8/layout/vList2"/>
    <dgm:cxn modelId="{A4844AB5-C733-4206-BAF1-918DC4D42E08}" srcId="{9AB70E6E-9AF0-4EB3-ACF4-4E62DEF90B6D}" destId="{FF901688-0DCD-419C-B5B2-7B350207C62F}" srcOrd="0" destOrd="0" parTransId="{5541601C-C6E0-48F2-8861-98229119E30D}" sibTransId="{2B44B5A5-1255-40D7-AC58-6EC082749A2E}"/>
    <dgm:cxn modelId="{08F6F0F7-C3EA-47AC-88C1-A174D0C5B4A4}" type="presParOf" srcId="{1DCFF24A-4FD2-4DCD-B36C-AF12F79AD4E2}" destId="{1D03CC3E-64D4-4D58-88F3-5EA15255C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ECE68-755F-4B57-898E-6B8013E31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E88D4AF-3FD0-4A12-B587-B3CCA671782D}">
      <dgm:prSet/>
      <dgm:spPr/>
      <dgm:t>
        <a:bodyPr/>
        <a:lstStyle/>
        <a:p>
          <a:pPr algn="ctr" rtl="0"/>
          <a:r>
            <a:rPr lang="ru-RU" b="1" dirty="0" smtClean="0"/>
            <a:t>БЛОКИРОВАННЫЙ ДОМ</a:t>
          </a:r>
          <a:endParaRPr lang="ru-RU" b="1" dirty="0"/>
        </a:p>
      </dgm:t>
    </dgm:pt>
    <dgm:pt modelId="{7CB9BA6B-5552-458C-9913-39932BA68708}" type="parTrans" cxnId="{7390A25C-E60C-4949-918A-A159021C648E}">
      <dgm:prSet/>
      <dgm:spPr/>
      <dgm:t>
        <a:bodyPr/>
        <a:lstStyle/>
        <a:p>
          <a:endParaRPr lang="ru-RU"/>
        </a:p>
      </dgm:t>
    </dgm:pt>
    <dgm:pt modelId="{BA818859-E3CA-4034-8E60-2AEF20A4BE5B}" type="sibTrans" cxnId="{7390A25C-E60C-4949-918A-A159021C648E}">
      <dgm:prSet/>
      <dgm:spPr/>
      <dgm:t>
        <a:bodyPr/>
        <a:lstStyle/>
        <a:p>
          <a:endParaRPr lang="ru-RU"/>
        </a:p>
      </dgm:t>
    </dgm:pt>
    <dgm:pt modelId="{CDCA10A5-BE37-40B0-8187-2A0549F89CCD}" type="pres">
      <dgm:prSet presAssocID="{D27ECE68-755F-4B57-898E-6B8013E31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93706-47FE-4E20-A6B6-F4FB036B77F3}" type="pres">
      <dgm:prSet presAssocID="{EE88D4AF-3FD0-4A12-B587-B3CCA671782D}" presName="parentText" presStyleLbl="node1" presStyleIdx="0" presStyleCnt="1" custLinFactNeighborX="-5361" custLinFactNeighborY="-2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A8E44-8470-4FDB-9D6B-47636EDFF258}" type="presOf" srcId="{EE88D4AF-3FD0-4A12-B587-B3CCA671782D}" destId="{77E93706-47FE-4E20-A6B6-F4FB036B77F3}" srcOrd="0" destOrd="0" presId="urn:microsoft.com/office/officeart/2005/8/layout/vList2"/>
    <dgm:cxn modelId="{7390A25C-E60C-4949-918A-A159021C648E}" srcId="{D27ECE68-755F-4B57-898E-6B8013E31180}" destId="{EE88D4AF-3FD0-4A12-B587-B3CCA671782D}" srcOrd="0" destOrd="0" parTransId="{7CB9BA6B-5552-458C-9913-39932BA68708}" sibTransId="{BA818859-E3CA-4034-8E60-2AEF20A4BE5B}"/>
    <dgm:cxn modelId="{AAF13927-4F8A-4F65-A850-7B0B00E6FF03}" type="presOf" srcId="{D27ECE68-755F-4B57-898E-6B8013E31180}" destId="{CDCA10A5-BE37-40B0-8187-2A0549F89CCD}" srcOrd="0" destOrd="0" presId="urn:microsoft.com/office/officeart/2005/8/layout/vList2"/>
    <dgm:cxn modelId="{34A50350-B8EC-4D59-BFFB-7A18B966DEF3}" type="presParOf" srcId="{CDCA10A5-BE37-40B0-8187-2A0549F89CCD}" destId="{77E93706-47FE-4E20-A6B6-F4FB036B7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10297-D71D-4E9A-AB1C-824339241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368431-5C73-492E-A830-DE03839D4B4D}">
      <dgm:prSet/>
      <dgm:spPr/>
      <dgm:t>
        <a:bodyPr/>
        <a:lstStyle/>
        <a:p>
          <a:pPr algn="ctr" rtl="0"/>
          <a:r>
            <a:rPr lang="ru-RU" b="1" dirty="0" smtClean="0"/>
            <a:t>НЕЖИЛОЕ ЗДАНИЕ</a:t>
          </a:r>
          <a:endParaRPr lang="ru-RU" b="1" dirty="0"/>
        </a:p>
      </dgm:t>
    </dgm:pt>
    <dgm:pt modelId="{BDA271EC-73E0-4BA2-BAED-DFCF8CC276C3}" type="parTrans" cxnId="{24ECC83C-C16D-4069-A3D7-9F9EEF50622C}">
      <dgm:prSet/>
      <dgm:spPr/>
      <dgm:t>
        <a:bodyPr/>
        <a:lstStyle/>
        <a:p>
          <a:endParaRPr lang="ru-RU"/>
        </a:p>
      </dgm:t>
    </dgm:pt>
    <dgm:pt modelId="{D338B899-3F02-4FA1-8051-4B14958B7BC6}" type="sibTrans" cxnId="{24ECC83C-C16D-4069-A3D7-9F9EEF50622C}">
      <dgm:prSet/>
      <dgm:spPr/>
      <dgm:t>
        <a:bodyPr/>
        <a:lstStyle/>
        <a:p>
          <a:endParaRPr lang="ru-RU"/>
        </a:p>
      </dgm:t>
    </dgm:pt>
    <dgm:pt modelId="{4652C4B0-7245-46D4-8FDF-C92A7A7027F3}" type="pres">
      <dgm:prSet presAssocID="{F0010297-D71D-4E9A-AB1C-824339241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0996D-CBB4-4EA3-A37D-6E81EE158B43}" type="pres">
      <dgm:prSet presAssocID="{4D368431-5C73-492E-A830-DE03839D4B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03DF3-EC18-43C3-9897-24FFD96E5E88}" type="presOf" srcId="{4D368431-5C73-492E-A830-DE03839D4B4D}" destId="{4BC0996D-CBB4-4EA3-A37D-6E81EE158B43}" srcOrd="0" destOrd="0" presId="urn:microsoft.com/office/officeart/2005/8/layout/vList2"/>
    <dgm:cxn modelId="{24ECC83C-C16D-4069-A3D7-9F9EEF50622C}" srcId="{F0010297-D71D-4E9A-AB1C-824339241D4A}" destId="{4D368431-5C73-492E-A830-DE03839D4B4D}" srcOrd="0" destOrd="0" parTransId="{BDA271EC-73E0-4BA2-BAED-DFCF8CC276C3}" sibTransId="{D338B899-3F02-4FA1-8051-4B14958B7BC6}"/>
    <dgm:cxn modelId="{0B4A892D-E799-4AC8-8E47-D65859333A44}" type="presOf" srcId="{F0010297-D71D-4E9A-AB1C-824339241D4A}" destId="{4652C4B0-7245-46D4-8FDF-C92A7A7027F3}" srcOrd="0" destOrd="0" presId="urn:microsoft.com/office/officeart/2005/8/layout/vList2"/>
    <dgm:cxn modelId="{51A1F1B5-B50B-4AE0-9486-F57687159B38}" type="presParOf" srcId="{4652C4B0-7245-46D4-8FDF-C92A7A7027F3}" destId="{4BC0996D-CBB4-4EA3-A37D-6E81EE158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70E6E-9AF0-4EB3-ACF4-4E62DEF90B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901688-0DCD-419C-B5B2-7B350207C62F}">
      <dgm:prSet/>
      <dgm:spPr/>
      <dgm:t>
        <a:bodyPr/>
        <a:lstStyle/>
        <a:p>
          <a:pPr algn="ctr" rtl="0"/>
          <a:r>
            <a:rPr lang="ru-RU" b="1" dirty="0" smtClean="0"/>
            <a:t>ЖИЛОЙ  ДОМ</a:t>
          </a:r>
          <a:endParaRPr lang="ru-RU" b="1" dirty="0"/>
        </a:p>
      </dgm:t>
    </dgm:pt>
    <dgm:pt modelId="{5541601C-C6E0-48F2-8861-98229119E30D}" type="parTrans" cxnId="{A4844AB5-C733-4206-BAF1-918DC4D42E08}">
      <dgm:prSet/>
      <dgm:spPr/>
      <dgm:t>
        <a:bodyPr/>
        <a:lstStyle/>
        <a:p>
          <a:endParaRPr lang="ru-RU"/>
        </a:p>
      </dgm:t>
    </dgm:pt>
    <dgm:pt modelId="{2B44B5A5-1255-40D7-AC58-6EC082749A2E}" type="sibTrans" cxnId="{A4844AB5-C733-4206-BAF1-918DC4D42E08}">
      <dgm:prSet/>
      <dgm:spPr/>
      <dgm:t>
        <a:bodyPr/>
        <a:lstStyle/>
        <a:p>
          <a:endParaRPr lang="ru-RU"/>
        </a:p>
      </dgm:t>
    </dgm:pt>
    <dgm:pt modelId="{1DCFF24A-4FD2-4DCD-B36C-AF12F79AD4E2}" type="pres">
      <dgm:prSet presAssocID="{9AB70E6E-9AF0-4EB3-ACF4-4E62DEF90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3CC3E-64D4-4D58-88F3-5EA15255C27B}" type="pres">
      <dgm:prSet presAssocID="{FF901688-0DCD-419C-B5B2-7B350207C6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92D2C-1598-447A-AED8-6C6513845DA5}" type="presOf" srcId="{FF901688-0DCD-419C-B5B2-7B350207C62F}" destId="{1D03CC3E-64D4-4D58-88F3-5EA15255C27B}" srcOrd="0" destOrd="0" presId="urn:microsoft.com/office/officeart/2005/8/layout/vList2"/>
    <dgm:cxn modelId="{A4844AB5-C733-4206-BAF1-918DC4D42E08}" srcId="{9AB70E6E-9AF0-4EB3-ACF4-4E62DEF90B6D}" destId="{FF901688-0DCD-419C-B5B2-7B350207C62F}" srcOrd="0" destOrd="0" parTransId="{5541601C-C6E0-48F2-8861-98229119E30D}" sibTransId="{2B44B5A5-1255-40D7-AC58-6EC082749A2E}"/>
    <dgm:cxn modelId="{025CB41D-2A3D-478F-8604-6ED98EFB295F}" type="presOf" srcId="{9AB70E6E-9AF0-4EB3-ACF4-4E62DEF90B6D}" destId="{1DCFF24A-4FD2-4DCD-B36C-AF12F79AD4E2}" srcOrd="0" destOrd="0" presId="urn:microsoft.com/office/officeart/2005/8/layout/vList2"/>
    <dgm:cxn modelId="{0E0D2FC5-A4E9-4BDA-85E1-0741496EFEAD}" type="presParOf" srcId="{1DCFF24A-4FD2-4DCD-B36C-AF12F79AD4E2}" destId="{1D03CC3E-64D4-4D58-88F3-5EA15255C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ECE68-755F-4B57-898E-6B8013E31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E88D4AF-3FD0-4A12-B587-B3CCA671782D}">
      <dgm:prSet/>
      <dgm:spPr/>
      <dgm:t>
        <a:bodyPr/>
        <a:lstStyle/>
        <a:p>
          <a:pPr algn="ctr" rtl="0"/>
          <a:r>
            <a:rPr lang="ru-RU" b="1" dirty="0" smtClean="0"/>
            <a:t>БЛОКИРОВАННЫЙ ДОМ</a:t>
          </a:r>
          <a:endParaRPr lang="ru-RU" b="1" dirty="0"/>
        </a:p>
      </dgm:t>
    </dgm:pt>
    <dgm:pt modelId="{7CB9BA6B-5552-458C-9913-39932BA68708}" type="parTrans" cxnId="{7390A25C-E60C-4949-918A-A159021C648E}">
      <dgm:prSet/>
      <dgm:spPr/>
      <dgm:t>
        <a:bodyPr/>
        <a:lstStyle/>
        <a:p>
          <a:endParaRPr lang="ru-RU"/>
        </a:p>
      </dgm:t>
    </dgm:pt>
    <dgm:pt modelId="{BA818859-E3CA-4034-8E60-2AEF20A4BE5B}" type="sibTrans" cxnId="{7390A25C-E60C-4949-918A-A159021C648E}">
      <dgm:prSet/>
      <dgm:spPr/>
      <dgm:t>
        <a:bodyPr/>
        <a:lstStyle/>
        <a:p>
          <a:endParaRPr lang="ru-RU"/>
        </a:p>
      </dgm:t>
    </dgm:pt>
    <dgm:pt modelId="{CDCA10A5-BE37-40B0-8187-2A0549F89CCD}" type="pres">
      <dgm:prSet presAssocID="{D27ECE68-755F-4B57-898E-6B8013E31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93706-47FE-4E20-A6B6-F4FB036B77F3}" type="pres">
      <dgm:prSet presAssocID="{EE88D4AF-3FD0-4A12-B587-B3CCA671782D}" presName="parentText" presStyleLbl="node1" presStyleIdx="0" presStyleCnt="1" custLinFactNeighborX="-5361" custLinFactNeighborY="-2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8854B-E9B2-4839-9383-097FE8B09A0D}" type="presOf" srcId="{D27ECE68-755F-4B57-898E-6B8013E31180}" destId="{CDCA10A5-BE37-40B0-8187-2A0549F89CCD}" srcOrd="0" destOrd="0" presId="urn:microsoft.com/office/officeart/2005/8/layout/vList2"/>
    <dgm:cxn modelId="{7390A25C-E60C-4949-918A-A159021C648E}" srcId="{D27ECE68-755F-4B57-898E-6B8013E31180}" destId="{EE88D4AF-3FD0-4A12-B587-B3CCA671782D}" srcOrd="0" destOrd="0" parTransId="{7CB9BA6B-5552-458C-9913-39932BA68708}" sibTransId="{BA818859-E3CA-4034-8E60-2AEF20A4BE5B}"/>
    <dgm:cxn modelId="{0B010053-CF57-4497-8A2B-B6881E9FCE91}" type="presOf" srcId="{EE88D4AF-3FD0-4A12-B587-B3CCA671782D}" destId="{77E93706-47FE-4E20-A6B6-F4FB036B77F3}" srcOrd="0" destOrd="0" presId="urn:microsoft.com/office/officeart/2005/8/layout/vList2"/>
    <dgm:cxn modelId="{7C145B58-F03A-4989-B8C1-41A585F46D02}" type="presParOf" srcId="{CDCA10A5-BE37-40B0-8187-2A0549F89CCD}" destId="{77E93706-47FE-4E20-A6B6-F4FB036B7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10297-D71D-4E9A-AB1C-824339241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368431-5C73-492E-A830-DE03839D4B4D}">
      <dgm:prSet/>
      <dgm:spPr/>
      <dgm:t>
        <a:bodyPr/>
        <a:lstStyle/>
        <a:p>
          <a:pPr algn="ctr" rtl="0"/>
          <a:r>
            <a:rPr lang="ru-RU" b="1" dirty="0" smtClean="0"/>
            <a:t>НЕЖИЛОЕ ЗДАНИЕ</a:t>
          </a:r>
          <a:endParaRPr lang="ru-RU" b="1" dirty="0"/>
        </a:p>
      </dgm:t>
    </dgm:pt>
    <dgm:pt modelId="{BDA271EC-73E0-4BA2-BAED-DFCF8CC276C3}" type="parTrans" cxnId="{24ECC83C-C16D-4069-A3D7-9F9EEF50622C}">
      <dgm:prSet/>
      <dgm:spPr/>
      <dgm:t>
        <a:bodyPr/>
        <a:lstStyle/>
        <a:p>
          <a:endParaRPr lang="ru-RU"/>
        </a:p>
      </dgm:t>
    </dgm:pt>
    <dgm:pt modelId="{D338B899-3F02-4FA1-8051-4B14958B7BC6}" type="sibTrans" cxnId="{24ECC83C-C16D-4069-A3D7-9F9EEF50622C}">
      <dgm:prSet/>
      <dgm:spPr/>
      <dgm:t>
        <a:bodyPr/>
        <a:lstStyle/>
        <a:p>
          <a:endParaRPr lang="ru-RU"/>
        </a:p>
      </dgm:t>
    </dgm:pt>
    <dgm:pt modelId="{4652C4B0-7245-46D4-8FDF-C92A7A7027F3}" type="pres">
      <dgm:prSet presAssocID="{F0010297-D71D-4E9A-AB1C-824339241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0996D-CBB4-4EA3-A37D-6E81EE158B43}" type="pres">
      <dgm:prSet presAssocID="{4D368431-5C73-492E-A830-DE03839D4B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AEF98-124A-4DE9-94DE-663451A0F8E3}" type="presOf" srcId="{4D368431-5C73-492E-A830-DE03839D4B4D}" destId="{4BC0996D-CBB4-4EA3-A37D-6E81EE158B43}" srcOrd="0" destOrd="0" presId="urn:microsoft.com/office/officeart/2005/8/layout/vList2"/>
    <dgm:cxn modelId="{24ECC83C-C16D-4069-A3D7-9F9EEF50622C}" srcId="{F0010297-D71D-4E9A-AB1C-824339241D4A}" destId="{4D368431-5C73-492E-A830-DE03839D4B4D}" srcOrd="0" destOrd="0" parTransId="{BDA271EC-73E0-4BA2-BAED-DFCF8CC276C3}" sibTransId="{D338B899-3F02-4FA1-8051-4B14958B7BC6}"/>
    <dgm:cxn modelId="{11B7BB16-B936-433F-B1BD-163FF341795D}" type="presOf" srcId="{F0010297-D71D-4E9A-AB1C-824339241D4A}" destId="{4652C4B0-7245-46D4-8FDF-C92A7A7027F3}" srcOrd="0" destOrd="0" presId="urn:microsoft.com/office/officeart/2005/8/layout/vList2"/>
    <dgm:cxn modelId="{7DC27F75-B158-4680-9146-4FFAB6FE4BA7}" type="presParOf" srcId="{4652C4B0-7245-46D4-8FDF-C92A7A7027F3}" destId="{4BC0996D-CBB4-4EA3-A37D-6E81EE158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3CC3E-64D4-4D58-88F3-5EA15255C27B}">
      <dsp:nvSpPr>
        <dsp:cNvPr id="0" name=""/>
        <dsp:cNvSpPr/>
      </dsp:nvSpPr>
      <dsp:spPr>
        <a:xfrm>
          <a:off x="0" y="9166"/>
          <a:ext cx="163698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ЖИЛОЙ  ДОМ</a:t>
          </a:r>
          <a:endParaRPr lang="ru-RU" sz="1500" b="1" kern="1200" dirty="0"/>
        </a:p>
      </dsp:txBody>
      <dsp:txXfrm>
        <a:off x="0" y="9166"/>
        <a:ext cx="1636987" cy="35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93706-47FE-4E20-A6B6-F4FB036B77F3}">
      <dsp:nvSpPr>
        <dsp:cNvPr id="0" name=""/>
        <dsp:cNvSpPr/>
      </dsp:nvSpPr>
      <dsp:spPr>
        <a:xfrm>
          <a:off x="0" y="1"/>
          <a:ext cx="266932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БЛОКИРОВАННЫЙ ДОМ</a:t>
          </a:r>
          <a:endParaRPr lang="ru-RU" sz="1500" b="1" kern="1200" dirty="0"/>
        </a:p>
      </dsp:txBody>
      <dsp:txXfrm>
        <a:off x="0" y="1"/>
        <a:ext cx="2669320" cy="351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0996D-CBB4-4EA3-A37D-6E81EE158B43}">
      <dsp:nvSpPr>
        <dsp:cNvPr id="0" name=""/>
        <dsp:cNvSpPr/>
      </dsp:nvSpPr>
      <dsp:spPr>
        <a:xfrm>
          <a:off x="0" y="9166"/>
          <a:ext cx="2177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НЕЖИЛОЕ ЗДАНИЕ</a:t>
          </a:r>
          <a:endParaRPr lang="ru-RU" sz="1500" b="1" kern="1200" dirty="0"/>
        </a:p>
      </dsp:txBody>
      <dsp:txXfrm>
        <a:off x="0" y="9166"/>
        <a:ext cx="2177199" cy="351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3CC3E-64D4-4D58-88F3-5EA15255C27B}">
      <dsp:nvSpPr>
        <dsp:cNvPr id="0" name=""/>
        <dsp:cNvSpPr/>
      </dsp:nvSpPr>
      <dsp:spPr>
        <a:xfrm>
          <a:off x="0" y="9166"/>
          <a:ext cx="163698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ЖИЛОЙ  ДОМ</a:t>
          </a:r>
          <a:endParaRPr lang="ru-RU" sz="1500" b="1" kern="1200" dirty="0"/>
        </a:p>
      </dsp:txBody>
      <dsp:txXfrm>
        <a:off x="0" y="9166"/>
        <a:ext cx="1636987" cy="351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93706-47FE-4E20-A6B6-F4FB036B77F3}">
      <dsp:nvSpPr>
        <dsp:cNvPr id="0" name=""/>
        <dsp:cNvSpPr/>
      </dsp:nvSpPr>
      <dsp:spPr>
        <a:xfrm>
          <a:off x="0" y="1"/>
          <a:ext cx="266932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БЛОКИРОВАННЫЙ ДОМ</a:t>
          </a:r>
          <a:endParaRPr lang="ru-RU" sz="1500" b="1" kern="1200" dirty="0"/>
        </a:p>
      </dsp:txBody>
      <dsp:txXfrm>
        <a:off x="0" y="1"/>
        <a:ext cx="2669320" cy="351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0996D-CBB4-4EA3-A37D-6E81EE158B43}">
      <dsp:nvSpPr>
        <dsp:cNvPr id="0" name=""/>
        <dsp:cNvSpPr/>
      </dsp:nvSpPr>
      <dsp:spPr>
        <a:xfrm>
          <a:off x="0" y="9166"/>
          <a:ext cx="2177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НЕЖИЛОЕ ЗДАНИЕ</a:t>
          </a:r>
          <a:endParaRPr lang="ru-RU" sz="1500" b="1" kern="1200" dirty="0"/>
        </a:p>
      </dsp:txBody>
      <dsp:txXfrm>
        <a:off x="0" y="9166"/>
        <a:ext cx="2177199" cy="35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EE667562-33BC-49FB-9AF5-79E40EF6370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96A89073-06B7-4B31-91C5-774E40F2E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6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1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8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556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46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6852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2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47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76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8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0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6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9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8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37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74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47714" cy="1320800"/>
          </a:xfrm>
        </p:spPr>
        <p:txBody>
          <a:bodyPr/>
          <a:lstStyle/>
          <a:p>
            <a:pPr algn="ctr"/>
            <a:r>
              <a:rPr lang="ru-RU" dirty="0" smtClean="0"/>
              <a:t>Самовольные постройки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24" y="0"/>
            <a:ext cx="1284856" cy="12848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24" y="1772816"/>
            <a:ext cx="3717032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2442" y="1772816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Викторовна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Рустамова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212976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8-927-233-57-22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078440" y="4753834"/>
            <a:ext cx="3093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veronika_rustamova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umper-stickers.ru/59283-thickbox_default/instagram-inst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18" y="4753834"/>
            <a:ext cx="536720" cy="5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176378/mob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915706"/>
            <a:ext cx="510761" cy="85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33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130"/>
    </mc:Choice>
    <mc:Fallback>
      <p:transition spd="slow" advTm="191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Рустамова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Вероника: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«Самовольное </a:t>
            </a:r>
            <a:r>
              <a:rPr lang="ru-RU" dirty="0"/>
              <a:t>строительство»»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1139" y="5877272"/>
            <a:ext cx="422307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8-927-</a:t>
            </a:r>
            <a:r>
              <a:rPr lang="ru-RU" sz="30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233-57-22</a:t>
            </a:r>
            <a:endParaRPr lang="ru-RU" sz="3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23626302"/>
              </p:ext>
            </p:extLst>
          </p:nvPr>
        </p:nvGraphicFramePr>
        <p:xfrm>
          <a:off x="611560" y="2420888"/>
          <a:ext cx="163698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470532853"/>
              </p:ext>
            </p:extLst>
          </p:nvPr>
        </p:nvGraphicFramePr>
        <p:xfrm>
          <a:off x="2843808" y="2420888"/>
          <a:ext cx="26693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197471234"/>
              </p:ext>
            </p:extLst>
          </p:nvPr>
        </p:nvGraphicFramePr>
        <p:xfrm>
          <a:off x="5940151" y="2420888"/>
          <a:ext cx="21771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259632" y="306896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677073" y="301499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30753" y="296377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334" y="3795967"/>
            <a:ext cx="207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УВЕДОМЛЕНИЕ </a:t>
            </a:r>
          </a:p>
          <a:p>
            <a:r>
              <a:rPr lang="ru-RU" dirty="0" smtClean="0"/>
              <a:t>О НАЧАЛЕ</a:t>
            </a:r>
          </a:p>
          <a:p>
            <a:r>
              <a:rPr lang="ru-RU" dirty="0" smtClean="0"/>
              <a:t> СТРОИТЕЛЬСТВА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03171" y="3795967"/>
            <a:ext cx="2369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ГПЗУ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СОГЛАСОВАНИЕ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РАЗРЕШЕНИЕ НА</a:t>
            </a:r>
          </a:p>
          <a:p>
            <a:r>
              <a:rPr lang="ru-RU" dirty="0"/>
              <a:t> </a:t>
            </a:r>
            <a:r>
              <a:rPr lang="ru-RU" dirty="0" smtClean="0"/>
              <a:t>    СТРОИТЕЛЬСТВО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6450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ИЗЫСКАНИЯ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ГПЗУ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СОГЛАСОВАНИЕ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РАЗРЕШЕНИЕ НА</a:t>
            </a:r>
          </a:p>
          <a:p>
            <a:r>
              <a:rPr lang="ru-RU" dirty="0"/>
              <a:t>    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149844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64" y="502920"/>
            <a:ext cx="4136136" cy="585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2920"/>
            <a:ext cx="413918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38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03" y="461356"/>
            <a:ext cx="4136136" cy="5852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02920"/>
            <a:ext cx="417880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8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09669"/>
            <a:ext cx="4136136" cy="5852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9669"/>
            <a:ext cx="413613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36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Рустамова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Вероника: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«Самовольное </a:t>
            </a:r>
            <a:r>
              <a:rPr lang="ru-RU" dirty="0"/>
              <a:t>строительство»»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1139" y="5877272"/>
            <a:ext cx="422307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8-927-</a:t>
            </a:r>
            <a:r>
              <a:rPr lang="ru-RU" sz="30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233-57-22</a:t>
            </a:r>
            <a:endParaRPr lang="ru-RU" sz="3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46221686"/>
              </p:ext>
            </p:extLst>
          </p:nvPr>
        </p:nvGraphicFramePr>
        <p:xfrm>
          <a:off x="611560" y="2420888"/>
          <a:ext cx="163698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195773680"/>
              </p:ext>
            </p:extLst>
          </p:nvPr>
        </p:nvGraphicFramePr>
        <p:xfrm>
          <a:off x="2843808" y="2420888"/>
          <a:ext cx="26693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554508389"/>
              </p:ext>
            </p:extLst>
          </p:nvPr>
        </p:nvGraphicFramePr>
        <p:xfrm>
          <a:off x="5940151" y="2420888"/>
          <a:ext cx="21771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259632" y="306896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677073" y="301499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30753" y="296377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334" y="3795967"/>
            <a:ext cx="207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УВЕДОМЛЕНИЕ </a:t>
            </a:r>
          </a:p>
          <a:p>
            <a:r>
              <a:rPr lang="ru-RU" dirty="0" smtClean="0"/>
              <a:t>О ЗАВЕРШЕНИИ</a:t>
            </a:r>
          </a:p>
          <a:p>
            <a:r>
              <a:rPr lang="ru-RU" dirty="0" smtClean="0"/>
              <a:t> СТРОИТЕЛЬСТВА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03171" y="3795967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РАЗРЕШЕНИЕ</a:t>
            </a:r>
          </a:p>
          <a:p>
            <a:r>
              <a:rPr lang="ru-RU" dirty="0" smtClean="0"/>
              <a:t> НА ВВОД В</a:t>
            </a:r>
          </a:p>
          <a:p>
            <a:r>
              <a:rPr lang="ru-RU" dirty="0" smtClean="0"/>
              <a:t> ЭКСПЛУАТАЦИЮ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14150" y="3795789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РАЗРЕШЕНИЕ</a:t>
            </a:r>
          </a:p>
          <a:p>
            <a:r>
              <a:rPr lang="ru-RU" dirty="0" smtClean="0"/>
              <a:t> НА ВВОД В</a:t>
            </a:r>
          </a:p>
          <a:p>
            <a:r>
              <a:rPr lang="ru-RU" dirty="0" smtClean="0"/>
              <a:t> ЭКСПЛУАТАЦИЮ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47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5" y="116632"/>
            <a:ext cx="5771649" cy="1008112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Рустамова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Вероника: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«Самовольное </a:t>
            </a:r>
            <a:r>
              <a:rPr lang="ru-RU" sz="2200" dirty="0"/>
              <a:t>строительство»»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1139" y="5877272"/>
            <a:ext cx="422307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8-927-</a:t>
            </a:r>
            <a:r>
              <a:rPr lang="ru-RU" sz="30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233-57-22</a:t>
            </a:r>
            <a:endParaRPr lang="ru-RU" sz="3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52736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   УЗАКАНИВАЕМ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0615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ТЕХ ПАСПОРТ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АКТ ВВОДА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ЭКСПЕРТНОЕ ЗАКЛЮЧЕНИЕ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ЗАЯВЛЕНИЕ О ВЫДАЧЕ РАЗРЕШЕНИЯ НА ВВОД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ИСК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ТЕХПЛАН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РЕГИСТРАЦИЯ ПРАВА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0367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5" y="116632"/>
            <a:ext cx="5771649" cy="1008112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Рустамова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Вероника: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«Самовольное </a:t>
            </a:r>
            <a:r>
              <a:rPr lang="ru-RU" sz="2200" dirty="0"/>
              <a:t>строительство»»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8760" y="6150288"/>
            <a:ext cx="4009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8-927-</a:t>
            </a: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233-57-22</a:t>
            </a:r>
            <a:endParaRPr lang="ru-RU" sz="24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335" y="830465"/>
            <a:ext cx="7173327" cy="53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96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5" y="116632"/>
            <a:ext cx="5771649" cy="1008112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Рустамова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Вероника: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«Самовольное </a:t>
            </a:r>
            <a:r>
              <a:rPr lang="ru-RU" sz="2200" dirty="0"/>
              <a:t>строительство»»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8760" y="6150288"/>
            <a:ext cx="4009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8-927-</a:t>
            </a: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233-57-22</a:t>
            </a:r>
            <a:endParaRPr lang="ru-RU" sz="24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8172400" cy="4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02890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99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Самовольные постройки</vt:lpstr>
      <vt:lpstr>Рустамова Вероника: «Самовольное строительство»»</vt:lpstr>
      <vt:lpstr>Слайд 3</vt:lpstr>
      <vt:lpstr>Слайд 4</vt:lpstr>
      <vt:lpstr>Слайд 5</vt:lpstr>
      <vt:lpstr>Рустамова Вероника: «Самовольное строительство»»</vt:lpstr>
      <vt:lpstr>Рустамова Вероника: «Самовольное строительство»»</vt:lpstr>
      <vt:lpstr>Рустамова Вероника: «Самовольное строительство»»</vt:lpstr>
      <vt:lpstr>Рустамова Вероника: «Самовольное строительство»»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</dc:title>
  <dc:creator>user</dc:creator>
  <cp:lastModifiedBy>admin</cp:lastModifiedBy>
  <cp:revision>42</cp:revision>
  <cp:lastPrinted>2018-09-04T11:04:03Z</cp:lastPrinted>
  <dcterms:created xsi:type="dcterms:W3CDTF">2018-07-25T12:46:53Z</dcterms:created>
  <dcterms:modified xsi:type="dcterms:W3CDTF">2019-01-24T14:39:14Z</dcterms:modified>
</cp:coreProperties>
</file>