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89" autoAdjust="0"/>
  </p:normalViewPr>
  <p:slideViewPr>
    <p:cSldViewPr>
      <p:cViewPr varScale="1">
        <p:scale>
          <a:sx n="118" d="100"/>
          <a:sy n="118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28CE-BAC5-4A97-BE91-AF4ED0297BE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F2755D-1046-48D6-9C43-694296BFCB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28CE-BAC5-4A97-BE91-AF4ED0297BE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755D-1046-48D6-9C43-694296BFC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28CE-BAC5-4A97-BE91-AF4ED0297BE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755D-1046-48D6-9C43-694296BFC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0B28CE-BAC5-4A97-BE91-AF4ED0297BE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BF2755D-1046-48D6-9C43-694296BFCB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28CE-BAC5-4A97-BE91-AF4ED0297BE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755D-1046-48D6-9C43-694296BFCB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28CE-BAC5-4A97-BE91-AF4ED0297BE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755D-1046-48D6-9C43-694296BFCB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755D-1046-48D6-9C43-694296BFCB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28CE-BAC5-4A97-BE91-AF4ED0297BE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28CE-BAC5-4A97-BE91-AF4ED0297BE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755D-1046-48D6-9C43-694296BFCB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28CE-BAC5-4A97-BE91-AF4ED0297BE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755D-1046-48D6-9C43-694296BFC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0B28CE-BAC5-4A97-BE91-AF4ED0297BE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BF2755D-1046-48D6-9C43-694296BFCB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28CE-BAC5-4A97-BE91-AF4ED0297BE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F2755D-1046-48D6-9C43-694296BFCB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E0B28CE-BAC5-4A97-BE91-AF4ED0297BE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BF2755D-1046-48D6-9C43-694296BFCB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ПРОДВИЖЕНИЕ ТУРИЗМА В ГОРОДЕ СМОЛЕНСК ЧЕРЕЗ </a:t>
            </a:r>
            <a:r>
              <a:rPr lang="en-US" dirty="0" smtClean="0"/>
              <a:t>INSTAGRAM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ТУРИСТИЧЕСКОЕ </a:t>
            </a:r>
            <a:r>
              <a:rPr lang="ru-RU" dirty="0" smtClean="0"/>
              <a:t>АГЕНТСТВО</a:t>
            </a:r>
            <a:endParaRPr lang="ru-RU" dirty="0"/>
          </a:p>
        </p:txBody>
      </p:sp>
    </p:spTree>
  </p:cSld>
  <p:clrMapOvr>
    <a:masterClrMapping/>
  </p:clrMapOvr>
  <p:transition advTm="4149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43264"/>
          </a:xfrm>
        </p:spPr>
        <p:txBody>
          <a:bodyPr/>
          <a:lstStyle/>
          <a:p>
            <a:r>
              <a:rPr lang="ru-RU" sz="2000" dirty="0" smtClean="0"/>
              <a:t>Так как я житель города Смоленска  решила продвигать туризм в Смоленске.</a:t>
            </a:r>
          </a:p>
          <a:p>
            <a:r>
              <a:rPr lang="ru-RU" sz="2000" dirty="0" smtClean="0"/>
              <a:t>Я предлагаю выкладывать в </a:t>
            </a:r>
            <a:r>
              <a:rPr lang="ru-RU" sz="2000" dirty="0" err="1" smtClean="0"/>
              <a:t>инстаграм</a:t>
            </a:r>
            <a:r>
              <a:rPr lang="ru-RU" sz="2000" dirty="0" smtClean="0"/>
              <a:t> видео – экскурсии по достопримечательностям, которые можно посетить позже из –за серьезной эпидемиологической обстановки.</a:t>
            </a:r>
          </a:p>
          <a:p>
            <a:r>
              <a:rPr lang="ru-RU" sz="2000" dirty="0" smtClean="0"/>
              <a:t>Также можно сделать макет города, чтобы каждый человек смог построить свой маршрут для посещения и в дальнейшем совершить его в сопровождении гида.</a:t>
            </a:r>
          </a:p>
          <a:p>
            <a:r>
              <a:rPr lang="ru-RU" sz="2000" dirty="0" smtClean="0"/>
              <a:t>Люди посмотрев это в </a:t>
            </a:r>
            <a:r>
              <a:rPr lang="ru-RU" sz="2000" dirty="0" err="1" smtClean="0"/>
              <a:t>инстаграме</a:t>
            </a:r>
            <a:r>
              <a:rPr lang="ru-RU" sz="2000" dirty="0" smtClean="0"/>
              <a:t> захотят посетить данные места и  купят путевки в туристическом </a:t>
            </a:r>
            <a:r>
              <a:rPr lang="ru-RU" sz="2000" dirty="0" smtClean="0"/>
              <a:t>агентстве </a:t>
            </a:r>
            <a:r>
              <a:rPr lang="ru-RU" sz="2000" dirty="0" smtClean="0"/>
              <a:t>за которые в последствии получат 20% кэш бека на карту МИР.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52400"/>
            <a:ext cx="8219256" cy="82832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ИДЕЯ ПРОДВИЖЕНИЯ</a:t>
            </a:r>
            <a:endParaRPr lang="ru-RU" sz="3200" dirty="0"/>
          </a:p>
        </p:txBody>
      </p:sp>
    </p:spTree>
  </p:cSld>
  <p:clrMapOvr>
    <a:masterClrMapping/>
  </p:clrMapOvr>
  <p:transition advTm="7223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/>
            <a:r>
              <a:rPr lang="ru-RU" dirty="0" smtClean="0"/>
              <a:t>Туризм- это современное путешествие, познание    новой культуры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ОПРЕДЕЛЕНИЕ ПОНЯТИЯ</a:t>
            </a:r>
            <a:endParaRPr lang="ru-RU" dirty="0"/>
          </a:p>
        </p:txBody>
      </p:sp>
      <p:pic>
        <p:nvPicPr>
          <p:cNvPr id="4" name="Рисунок 3" descr="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212976"/>
            <a:ext cx="4896544" cy="2880320"/>
          </a:xfrm>
          <a:prstGeom prst="rect">
            <a:avLst/>
          </a:prstGeom>
        </p:spPr>
      </p:pic>
    </p:spTree>
  </p:cSld>
  <p:clrMapOvr>
    <a:masterClrMapping/>
  </p:clrMapOvr>
  <p:transition advTm="5257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2276872"/>
            <a:ext cx="8291264" cy="3819128"/>
          </a:xfrm>
        </p:spPr>
        <p:txBody>
          <a:bodyPr/>
          <a:lstStyle/>
          <a:p>
            <a:r>
              <a:rPr lang="ru-RU" dirty="0" smtClean="0"/>
              <a:t>В 2017 ГОДУ – СМОЛЕНСК БЫЛ НА 54 МЕСТЕ</a:t>
            </a:r>
          </a:p>
          <a:p>
            <a:r>
              <a:rPr lang="ru-RU" dirty="0" smtClean="0"/>
              <a:t>В 2019 ГОДУ- СМОЛЕНСК БЫЛ НА 31 МЕСТЕ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52400"/>
            <a:ext cx="8003232" cy="19804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МЕСТО СМОЛЕНСКА В ТУРИСТКОМ ПОТОКЕ ПО РОССИИ</a:t>
            </a:r>
            <a:endParaRPr lang="ru-RU" dirty="0"/>
          </a:p>
        </p:txBody>
      </p:sp>
      <p:pic>
        <p:nvPicPr>
          <p:cNvPr id="4" name="Рисунок 3" descr="С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429000"/>
            <a:ext cx="4067944" cy="2710903"/>
          </a:xfrm>
          <a:prstGeom prst="rect">
            <a:avLst/>
          </a:prstGeom>
        </p:spPr>
      </p:pic>
    </p:spTree>
  </p:cSld>
  <p:clrMapOvr>
    <a:masterClrMapping/>
  </p:clrMapOvr>
  <p:transition advTm="5163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2204864"/>
            <a:ext cx="8003232" cy="3891136"/>
          </a:xfrm>
        </p:spPr>
        <p:txBody>
          <a:bodyPr/>
          <a:lstStyle/>
          <a:p>
            <a:r>
              <a:rPr lang="ru-RU" b="1" dirty="0" smtClean="0"/>
              <a:t>Собор Успения Пресвятой Богородицы (Успенский собор)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52400"/>
            <a:ext cx="8003232" cy="19084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Топ 10 лучших достопримечательностей СМОЛЕНСКА</a:t>
            </a:r>
            <a:endParaRPr lang="ru-RU" dirty="0"/>
          </a:p>
        </p:txBody>
      </p:sp>
      <p:pic>
        <p:nvPicPr>
          <p:cNvPr id="4" name="Рисунок 3" descr="с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212976"/>
            <a:ext cx="4572000" cy="3051810"/>
          </a:xfrm>
          <a:prstGeom prst="rect">
            <a:avLst/>
          </a:prstGeom>
        </p:spPr>
      </p:pic>
    </p:spTree>
  </p:cSld>
  <p:clrMapOvr>
    <a:masterClrMapping/>
  </p:clrMapOvr>
  <p:transition advTm="5163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363272" cy="15484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Топ 10 лучших достопримечательностей СМОЛЕНСКА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СКУЛЬПТУРА – ОЛЕНЬ</a:t>
            </a:r>
          </a:p>
          <a:p>
            <a:endParaRPr lang="ru-RU" dirty="0"/>
          </a:p>
        </p:txBody>
      </p:sp>
      <p:pic>
        <p:nvPicPr>
          <p:cNvPr id="7" name="Содержимое 3" descr="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132856"/>
            <a:ext cx="6336704" cy="3858088"/>
          </a:xfrm>
          <a:prstGeom prst="rect">
            <a:avLst/>
          </a:prstGeom>
        </p:spPr>
      </p:pic>
    </p:spTree>
  </p:cSld>
  <p:clrMapOvr>
    <a:masterClrMapping/>
  </p:clrMapOvr>
  <p:transition advTm="5366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СМОЛЕНСКАЯ КРЕПОСТЬ</a:t>
            </a:r>
            <a:endParaRPr lang="ru-RU" dirty="0"/>
          </a:p>
        </p:txBody>
      </p:sp>
      <p:pic>
        <p:nvPicPr>
          <p:cNvPr id="7" name="Содержимое 6" descr="С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11205"/>
            <a:ext cx="4038600" cy="3138075"/>
          </a:xfrm>
        </p:spPr>
      </p:pic>
      <p:pic>
        <p:nvPicPr>
          <p:cNvPr id="8" name="Содержимое 7" descr="С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852936"/>
            <a:ext cx="4038600" cy="316835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55448"/>
            <a:ext cx="7704856" cy="104130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Топ 10 лучших достопримечательностей СМОЛЕНСКА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ГРОМОВАЯ БАШНЯ СМОЛЕНСКОЙ КРЕПОСТНОЙ СТЕНЫ</a:t>
            </a:r>
            <a:endParaRPr lang="ru-RU" sz="1800" dirty="0"/>
          </a:p>
        </p:txBody>
      </p:sp>
    </p:spTree>
  </p:cSld>
  <p:clrMapOvr>
    <a:masterClrMapping/>
  </p:clrMapOvr>
  <p:transition advTm="5117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Топ 10 лучших достопримечательностей СМОЛЕНСКА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ПАМЯТНИК А.ТВАРДОВСКОМУ И В.ТЕРКИНУ</a:t>
            </a:r>
          </a:p>
          <a:p>
            <a:pPr algn="ctr"/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ПАМЯТНИК БЛАГОДАРНАЯ РОССИЯ ГЕРОЯМ 1812 ГОДА</a:t>
            </a:r>
          </a:p>
          <a:p>
            <a:pPr algn="ctr"/>
            <a:endParaRPr lang="ru-RU" sz="2000" dirty="0"/>
          </a:p>
        </p:txBody>
      </p:sp>
      <p:pic>
        <p:nvPicPr>
          <p:cNvPr id="5" name="Рисунок 4" descr="С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3068960"/>
            <a:ext cx="3567964" cy="2952328"/>
          </a:xfrm>
          <a:prstGeom prst="rect">
            <a:avLst/>
          </a:prstGeom>
        </p:spPr>
      </p:pic>
      <p:pic>
        <p:nvPicPr>
          <p:cNvPr id="6" name="Рисунок 5" descr="С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420888"/>
            <a:ext cx="2795618" cy="3727490"/>
          </a:xfrm>
          <a:prstGeom prst="rect">
            <a:avLst/>
          </a:prstGeom>
        </p:spPr>
      </p:pic>
    </p:spTree>
  </p:cSld>
  <p:clrMapOvr>
    <a:masterClrMapping/>
  </p:clrMapOvr>
  <p:transition advTm="4852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Топ 10 лучших достопримечательностей СМОЛЕНСКА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ЦЕРКОВЬ МИХАИЛА АРХАНГЕЛА (СВИРСКАЯ)</a:t>
            </a:r>
          </a:p>
          <a:p>
            <a:pPr algn="ctr"/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ВОКЗАЛ СМОЛЕНСК</a:t>
            </a:r>
          </a:p>
          <a:p>
            <a:pPr algn="ctr"/>
            <a:endParaRPr lang="ru-RU" sz="2000" dirty="0"/>
          </a:p>
        </p:txBody>
      </p:sp>
      <p:pic>
        <p:nvPicPr>
          <p:cNvPr id="5" name="Рисунок 4" descr="С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36912"/>
            <a:ext cx="3931915" cy="3528392"/>
          </a:xfrm>
          <a:prstGeom prst="rect">
            <a:avLst/>
          </a:prstGeom>
        </p:spPr>
      </p:pic>
      <p:pic>
        <p:nvPicPr>
          <p:cNvPr id="6" name="Рисунок 5" descr="С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636912"/>
            <a:ext cx="4032448" cy="3528392"/>
          </a:xfrm>
          <a:prstGeom prst="rect">
            <a:avLst/>
          </a:prstGeom>
        </p:spPr>
      </p:pic>
    </p:spTree>
  </p:cSld>
  <p:clrMapOvr>
    <a:masterClrMapping/>
  </p:clrMapOvr>
  <p:transition advTm="5179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Топ 10 лучших достопримечательностей СМОЛЕНСКА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СКВЕР ПАМЯТИ ГЕРОЕВ</a:t>
            </a:r>
          </a:p>
          <a:p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ЦЕРКОВЬ ПЕТРА И ПАВЛА</a:t>
            </a:r>
          </a:p>
          <a:p>
            <a:endParaRPr lang="ru-RU" sz="2000" dirty="0"/>
          </a:p>
        </p:txBody>
      </p:sp>
      <p:pic>
        <p:nvPicPr>
          <p:cNvPr id="6" name="Рисунок 5" descr="С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92896"/>
            <a:ext cx="4141752" cy="2772721"/>
          </a:xfrm>
          <a:prstGeom prst="rect">
            <a:avLst/>
          </a:prstGeom>
        </p:spPr>
      </p:pic>
      <p:pic>
        <p:nvPicPr>
          <p:cNvPr id="7" name="Рисунок 6" descr="С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492896"/>
            <a:ext cx="4015086" cy="2808312"/>
          </a:xfrm>
          <a:prstGeom prst="rect">
            <a:avLst/>
          </a:prstGeom>
        </p:spPr>
      </p:pic>
    </p:spTree>
  </p:cSld>
  <p:clrMapOvr>
    <a:masterClrMapping/>
  </p:clrMapOvr>
  <p:transition advTm="4976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110</TotalTime>
  <Words>204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ТУРИСТИЧЕСКОЕ АГЕНТСТВО</vt:lpstr>
      <vt:lpstr>ОПРЕДЕЛЕНИЕ ПОНЯТИЯ</vt:lpstr>
      <vt:lpstr>МЕСТО СМОЛЕНСКА В ТУРИСТКОМ ПОТОКЕ ПО РОССИИ</vt:lpstr>
      <vt:lpstr>Топ 10 лучших достопримечательностей СМОЛЕНСКА</vt:lpstr>
      <vt:lpstr>Топ 10 лучших достопримечательностей СМОЛЕНСКА</vt:lpstr>
      <vt:lpstr>Топ 10 лучших достопримечательностей СМОЛЕНСКА</vt:lpstr>
      <vt:lpstr>Топ 10 лучших достопримечательностей СМОЛЕНСКА</vt:lpstr>
      <vt:lpstr>Топ 10 лучших достопримечательностей СМОЛЕНСКА</vt:lpstr>
      <vt:lpstr>Топ 10 лучших достопримечательностей СМОЛЕНСКА</vt:lpstr>
      <vt:lpstr>ИДЕЯ ПРОДВИЖЕНИЯ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ТУРИСТИЧЕСКОЕ АГЕНСТВО</dc:title>
  <dc:creator>Юрист</dc:creator>
  <cp:lastModifiedBy>Юрист</cp:lastModifiedBy>
  <cp:revision>14</cp:revision>
  <dcterms:created xsi:type="dcterms:W3CDTF">2020-11-12T17:24:16Z</dcterms:created>
  <dcterms:modified xsi:type="dcterms:W3CDTF">2020-11-13T12:51:12Z</dcterms:modified>
</cp:coreProperties>
</file>