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BAC5D97-8AA8-443E-9AF5-E61BC483C505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9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5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3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8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0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3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8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1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9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6245-29F1-427A-8AC7-D65D16785EF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1081-FB21-4CDC-BEBC-B8B0F884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036496" cy="6857999"/>
          </a:xfrm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2483768" y="2276872"/>
            <a:ext cx="5760640" cy="39604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Панова Дарья Александровна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средняя школа №2 им. Е. В. Камышева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Гагарин Смоленская область </a:t>
            </a:r>
          </a:p>
          <a:p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для маркетингового агентства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4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8" cy="685800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076056" y="0"/>
            <a:ext cx="406794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 время, в силу возраста, подросткам, конечно же, тяжело найти работу. Но тем не менее существуют агентства, которые дают нам такую возможность. И такую замечательную возможность предоставляет маркетинговое агентство «Приоритет». Предприниматель данного агентства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Прокуророва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Екатерина Александровна задала вопрос, как же снизить риск отказа от работы подростков? И я бы хотела ответить на данный вопрос от лица подростков, рассказать о том, что важно для нас в работе и внести свои идеи.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3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7605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0"/>
            <a:ext cx="4067944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Разберемся в проблематике того, почему же подростки так часто придумывают различные отмазки. Конечно же, есть ребята, которые зачастую отлынивают от работы, потому что «сегодня не хочу». Но, к сожалению, часто мы сталкиваемся с непониманием и осуждением сверстников. Ведь большинство считают, что раздача листовок, привлечение внимания потенциальных покупателей, это постыдно. Думаю, одной из ваших задач является объяснение нам, что нет плохой работы, и каждый труд ценится. Ведь никто сразу не становится бизнесменом, все начинают с мелких работ, но они тоже не являются простыми, и они очень важны. Ведь это опыт, а без него в жизни никак. Вам следует  рассказать о ценности каждой работы своим подросткам. И объяснить, что человек, который не боится любой работы, всегда добивается больших высот, в отличие от тех, кто считает, что их работа это только сидеть в офисе и получать деньги по сути ни за что.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9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0"/>
            <a:ext cx="370790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Залогом успеха любого предприятия является хорошая, трудоспособная, а главное креативная и имеющая желание работать и вносит свои идеи команда. И подростки не исключение. Думаю для работы должна набраться целая команда подростков. Все мы понимаем, что ребята в возрасте 14-17 лет, заняты школой, кружками, репетиторами и т.д., И не каждый может работать в какое-то конкретное время, а сроки открытия магазина горят и там должны быть люди, которые буду завлекать покупателей. Для этого и нужна большая команда ребят, ведь кто-то может например прийти на работу в субботу, другая же часть может в понедельник и т.д., В таком случае у вас всегда есть ребята на работе. И вы не пропустили сроки открытия какого-либо магазина и т.п. А также нет переживания по поводу не хватки людей. </a:t>
            </a:r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5212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0"/>
            <a:ext cx="349188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 предоставили нам возможность поучаствовать в таком интересном бизнес-марафоне, задали вопрос и предложили нам поразмышлять о том, как мы бы решили неординарные проблемы, с которыми вам приходиться столкнуться. Так вот, я считаю, что среди ваших ребят достаточно много талантливых и креативных людей, почему бы тогда вам не попытаться вовлечь их в процесс, спросить об их идеях, о том, как они бы предложили решения вопросов вашей фирмы. Ведь важно показать их значимость, тогда я уверенна, они будут с радостью выполнять работу.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50" y="-1"/>
            <a:ext cx="5463146" cy="68592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0"/>
            <a:ext cx="370790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Мало кому нравится ходить по городу и раздавать листовки или по торговому центру. А что если это все превратить в некую забавную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-игру? А точнее например каждый подросток должен раздать определенной количество листовок на конкретных локациях. Но это должно быть все в форме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То есть например нужно приехать в парк и раздать 20 листовок, потом нужно быть около какого-нибудь  магазина, торгового центра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и раздать еще 20 листовок. При этом к каждой раздаче листовок добавляется некое задание, например сказать комплимент каждому прохожему и все в подобно духе. Вроде  и просто, в то же время прохожим приятно, да и к тому же когда встречаются такие милые ребята, невольно откликаешься на их предложения. Что не менее важно для подростков это стало уже не просто работой, а маленьким приключением.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3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0"/>
            <a:ext cx="3419872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касается того, как же проверить был ли подросток на его локациях или нет? Для этого просто нужно сделать фото на заданной локации и все. На финишной точки победителя может ждать приз. Конечно же это не обязательно денежное вознаграждение, и это не значит что победителю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достанется например 1000 рублей, а остальным 500. Нет. Это может быть, что-то мелкое, но приятное. Шоколадка, книга и все в таком духе, это конечно же, зависит только от вас. Появляется небольшой дух соперничества и азарт, и вот обычная работа, которая казалась скучной и неинтересной, стала забавной мини игрой.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0"/>
            <a:ext cx="4139951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Итак, подводя итоги. Иногда подростки отлынивают от работы из-за простой лени, в таком случае им вряд ли нужно место в команде. Но у некоторых ребят есть действительно веские причины. Для кого-то нужно понимание и одобрения, и эта мотивация нужна именно с вашей стороны. Нам это необходимо, чтобы нас направили на верный путь. Для хорошей и приносящей плоды работы, нужна трудоспособная и ответственная команда. Стоит иногда учитывать идеи и предложения подростков, ведь они могут оказаться удивительными. И это поможет нам понять, что мы чего-то да стоим. Иногда нам нужны какие-то приключения и игры, хоть мы и считаем себя взрослыми, но в душе мы еще дети, которые не готовы столкнуться со всеми проблемами, неодобрениями и непринятием на нашем жизненным пути. И тут именно вы можете нам помочь.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3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17156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1052736"/>
            <a:ext cx="5486400" cy="3600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 хотелось бы, конечно, поблагодарить вас за предоставленную возможность почувствовать себя хоть на какое-то время маленьким бизнесменом  и пожелать вам успехов в развитии вашего бизнеса, и чтоб проблем было как можно меньше.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62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934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2020-11-12T22:27:42Z</dcterms:created>
  <dcterms:modified xsi:type="dcterms:W3CDTF">2020-11-13T00:08:27Z</dcterms:modified>
</cp:coreProperties>
</file>