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1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F24C94-0F94-49D1-AEF4-8A42AE0A7AB7}" type="datetimeFigureOut">
              <a:rPr lang="ru-RU" smtClean="0"/>
              <a:pPr/>
              <a:t>13.11.2020</a:t>
            </a:fld>
            <a:endParaRPr lang="en-GB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F562DE-4F00-4777-93D6-4771A153D988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1828800"/>
          </a:xfrm>
        </p:spPr>
        <p:txBody>
          <a:bodyPr>
            <a:normAutofit/>
          </a:bodyPr>
          <a:lstStyle/>
          <a:p>
            <a:r>
              <a:rPr lang="ru-RU" sz="4800" dirty="0"/>
              <a:t>Производство светотехнической продукции</a:t>
            </a:r>
            <a:endParaRPr lang="en-GB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143116"/>
            <a:ext cx="7854696" cy="1752600"/>
          </a:xfrm>
          <a:solidFill>
            <a:schemeClr val="accent2"/>
          </a:solidFill>
        </p:spPr>
        <p:txBody>
          <a:bodyPr/>
          <a:lstStyle/>
          <a:p>
            <a:r>
              <a:rPr lang="ru-RU" dirty="0"/>
              <a:t>Морозова Полина Алексеевна</a:t>
            </a:r>
          </a:p>
          <a:p>
            <a:r>
              <a:rPr lang="ru-RU" dirty="0"/>
              <a:t>Г. Сафоново МБОУ «СОШ№8»</a:t>
            </a:r>
            <a:endParaRPr lang="en-GB" dirty="0"/>
          </a:p>
        </p:txBody>
      </p:sp>
      <p:pic>
        <p:nvPicPr>
          <p:cNvPr id="4" name="Рисунок 3" descr="AAEAAQAAAAAAAAdyAAAAJDE4NjIzMTNjLTM0YTQtNDJmNC1hODMzLWJhMTMxZTkwMGZl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929066"/>
            <a:ext cx="5000660" cy="27603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GB" dirty="0"/>
          </a:p>
        </p:txBody>
      </p:sp>
      <p:pic>
        <p:nvPicPr>
          <p:cNvPr id="6" name="Содержимое 5" descr="S7aPrRFEI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6600" y="1945481"/>
            <a:ext cx="7670800" cy="4368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8229600" cy="3786214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Светлого вам времени суток, Андрей Андреевич! Меня зовут Морозова Полина, я ученица 9 класса обычной средней школы. Сама я пока не думала о том, чтобы в будущем связать свою жизнь с предпринимательской деятельностью. Но меня очень заинтересовал вопрос, с которым вы ко мне обратились.</a:t>
            </a:r>
            <a:br>
              <a:rPr lang="ru-RU" sz="2400" dirty="0"/>
            </a:br>
            <a:r>
              <a:rPr lang="ru-RU" sz="2400" dirty="0"/>
              <a:t>Я очень веселая и креативная личность, поэтому мои идеи тоже будут не совсем неординарными.</a:t>
            </a:r>
            <a:br>
              <a:rPr lang="ru-RU" sz="2400" dirty="0"/>
            </a:br>
            <a:r>
              <a:rPr lang="ru-RU" sz="2400" dirty="0"/>
              <a:t>Очень надеюсь, что вам что-то приглянется и это сможет помочь вам в дальнейшем! </a:t>
            </a:r>
            <a:br>
              <a:rPr lang="ru-RU" sz="2400" dirty="0"/>
            </a:br>
            <a:r>
              <a:rPr lang="ru-RU" sz="2400" dirty="0"/>
              <a:t>Приятного просмотра!</a:t>
            </a:r>
            <a:br>
              <a:rPr lang="ru-RU" sz="2400" dirty="0"/>
            </a:br>
            <a:endParaRPr lang="en-GB" sz="2400" dirty="0"/>
          </a:p>
        </p:txBody>
      </p:sp>
      <p:pic>
        <p:nvPicPr>
          <p:cNvPr id="4" name="Содержимое 3" descr="1_av8G0dGtObwRZHflnGRzvQ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3714752"/>
            <a:ext cx="4714876" cy="294894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071810"/>
            <a:ext cx="8229600" cy="3643314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dirty="0"/>
              <a:t>Мы живем в 21 веке, а это значит, что люди уже успели многое повидать. Не стоит забывать и о том, что люди, которые являются основными покупателями сейчас сильно отличаются от тех, что были 15-20 лет назад.</a:t>
            </a:r>
            <a:br>
              <a:rPr lang="ru-RU" sz="2200" dirty="0"/>
            </a:br>
            <a:r>
              <a:rPr lang="ru-RU" sz="2200" dirty="0"/>
              <a:t>Что бы продать какой-то товар, в нашем случае это лампочки или же светодиодная продукция, надо с начало подумать над его внешним видом, ведь так или иначе в глаза всегда бросается упаковка. И так в мою голову пришли следующие идеи:</a:t>
            </a:r>
            <a:br>
              <a:rPr lang="ru-RU" sz="2200" dirty="0"/>
            </a:br>
            <a:r>
              <a:rPr lang="ru-RU" sz="2200" dirty="0"/>
              <a:t>1. Интересное оформление. Если на коробочке из под лампочки написать краткую историю ее появления, а тем более украсить ее интересной смешной картинкой, люди сразу же обратят на нее внимание</a:t>
            </a:r>
            <a:br>
              <a:rPr lang="ru-RU" sz="2200" dirty="0"/>
            </a:br>
            <a:r>
              <a:rPr lang="ru-RU" sz="2200" dirty="0"/>
              <a:t>2. Что касается старшего поколения, для них я предлагаю лампочки, на коробках которых будут написаны частушки, которые недолжны обидеть чувства покупателя.</a:t>
            </a:r>
            <a:endParaRPr lang="en-GB" sz="2200" dirty="0"/>
          </a:p>
        </p:txBody>
      </p:sp>
      <p:pic>
        <p:nvPicPr>
          <p:cNvPr id="4" name="Содержимое 3" descr="potential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4429156" cy="23923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43914" cy="4204566"/>
          </a:xfrm>
        </p:spPr>
        <p:txBody>
          <a:bodyPr>
            <a:noAutofit/>
          </a:bodyPr>
          <a:lstStyle/>
          <a:p>
            <a:r>
              <a:rPr lang="ru-RU" sz="2200" dirty="0"/>
              <a:t>В современном мире у людей появляется все больше требований к товарам, которые они хотят приобрести. Покупатели все разные и у каждого из них индивидуальный вкус, который компания должна удовлетворить. Поэтому  я хочу предложить следующие идеи, касающиеся оформления самой продукции:</a:t>
            </a:r>
            <a:br>
              <a:rPr lang="ru-RU" sz="2200" dirty="0"/>
            </a:br>
            <a:r>
              <a:rPr lang="ru-RU" sz="2200" dirty="0"/>
              <a:t>1. Выпускать в ограниченных сериях лампочки на заказ.</a:t>
            </a:r>
            <a:br>
              <a:rPr lang="ru-RU" sz="2200" dirty="0"/>
            </a:br>
            <a:r>
              <a:rPr lang="ru-RU" sz="2200" dirty="0"/>
              <a:t>2. Увеличить количество цветов, которыми может светиться лампочка (ведь есть люди, которые уже устали от классического холодного и теплого цветов)</a:t>
            </a:r>
            <a:br>
              <a:rPr lang="ru-RU" sz="2200" dirty="0"/>
            </a:br>
            <a:r>
              <a:rPr lang="ru-RU" sz="2200" dirty="0"/>
              <a:t>3. Выпускать лампочки различных форм и размеров ( Я думаю многим бы хотелось иметь дома лампочку в форме сердечка или же звездочки например. Особенно если дело касается детей и подростков)</a:t>
            </a:r>
            <a:endParaRPr lang="en-GB" sz="2200" dirty="0"/>
          </a:p>
        </p:txBody>
      </p:sp>
      <p:pic>
        <p:nvPicPr>
          <p:cNvPr id="4" name="Содержимое 3" descr="blue-bulbs-design-powerpoint-templates-arts-black-blue-free-with-regard-to-powerpoint-backgrou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4" y="4286256"/>
            <a:ext cx="3838988" cy="24211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786" y="357142"/>
            <a:ext cx="3786214" cy="6500858"/>
          </a:xfrm>
        </p:spPr>
        <p:txBody>
          <a:bodyPr>
            <a:noAutofit/>
          </a:bodyPr>
          <a:lstStyle/>
          <a:p>
            <a:r>
              <a:rPr lang="ru-RU" sz="2000" dirty="0"/>
              <a:t>Следующее о чем бы я хотела поговорить, это привлечение внимания клиентов именно к производству. Когда нас познакомили с вашим заданием, мы могли чуть-чуть посмотреть на производство ваших товаров. Лично мне просмотр принес большое удовольствие, это показалось мне на столько увлекательным, что я очень захотела посетить ваше предприятие и увидеть создание в живую. Это натолкнуло меня на следующую идею:</a:t>
            </a:r>
            <a:br>
              <a:rPr lang="ru-RU" sz="2000" dirty="0"/>
            </a:br>
            <a:r>
              <a:rPr lang="ru-RU" sz="2000" dirty="0"/>
              <a:t>Иногда вы можете проводить экскурсии для детей и взрослых по вашему заводу ( это не только интересно и познавательно, но и еще это может привлечь внимание жителей Смоленщины и не только)</a:t>
            </a:r>
            <a:endParaRPr lang="en-GB" sz="2000" dirty="0"/>
          </a:p>
        </p:txBody>
      </p:sp>
      <p:pic>
        <p:nvPicPr>
          <p:cNvPr id="4" name="Содержимое 3" descr="oskolki-pulia-skorost-lampochka-tsokol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000108"/>
            <a:ext cx="4798707" cy="281780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29642" cy="6643710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Хоть внешний вид и играет большою роль, но важнее остается работа рассматриваемого нами объекта. Теперь пора перейти к техническим характеристикам «идеальной» лампочки. Как мы знаем лампочки бываю разными по назначению. Но главной их задачей является свет, который они излучаю, и срок этого самого свячения. И так , чтобы лампочка хорошо продавалась нужно, чтобы она соответствовала следующим параметрам:</a:t>
            </a:r>
            <a:br>
              <a:rPr lang="ru-RU" sz="2200" dirty="0"/>
            </a:br>
            <a:r>
              <a:rPr lang="ru-RU" sz="2200" dirty="0"/>
              <a:t>1. Средний срок службы лампочек, которыми мы пользуемся дома ( в зависимости от их качества и назначения)примерно 3000 - 4000 часов, но ведь можно увеличить его и тогда люди будут знать, что продукция вашей компании служит дольше остальных</a:t>
            </a:r>
            <a:br>
              <a:rPr lang="ru-RU" sz="2200" dirty="0"/>
            </a:br>
            <a:r>
              <a:rPr lang="ru-RU" sz="2200" dirty="0"/>
              <a:t>2. Лампочка должна работать при различных температурах и от этого не терять свои качества.</a:t>
            </a:r>
            <a:br>
              <a:rPr lang="ru-RU" sz="2200" dirty="0"/>
            </a:br>
            <a:r>
              <a:rPr lang="ru-RU" sz="2200" dirty="0"/>
              <a:t>3. Она должна быть устойчива к перепадам напряжения.</a:t>
            </a:r>
            <a:br>
              <a:rPr lang="ru-RU" sz="2200" dirty="0"/>
            </a:br>
            <a:r>
              <a:rPr lang="ru-RU" sz="2200" dirty="0"/>
              <a:t>4. От нее должно исходить тепло (это касается как и тепловых ее качеств, так и ее цвета)</a:t>
            </a:r>
            <a:br>
              <a:rPr lang="ru-RU" sz="2200" dirty="0"/>
            </a:br>
            <a:r>
              <a:rPr lang="ru-RU" sz="2200" dirty="0"/>
              <a:t>5. И естественно у нее должна быть конкурентоспособная цена на прилавках магазинов. Я не говорю, что она должна быть дешевая, но  как минимум она должна быть не дороже аналогов с такими же характеристиками.</a:t>
            </a:r>
            <a:br>
              <a:rPr lang="ru-RU" sz="2200" dirty="0"/>
            </a:br>
            <a:br>
              <a:rPr lang="ru-RU" sz="2200" dirty="0"/>
            </a:br>
            <a:endParaRPr lang="en-GB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732916" y="3500438"/>
            <a:ext cx="197198" cy="71438"/>
          </a:xfrm>
        </p:spPr>
        <p:txBody>
          <a:bodyPr>
            <a:normAutofit fontScale="25000" lnSpcReduction="20000"/>
          </a:bodyPr>
          <a:lstStyle/>
          <a:p>
            <a:r>
              <a:rPr lang="ru-RU" dirty="0"/>
              <a:t>ку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4786314" cy="5500726"/>
          </a:xfrm>
        </p:spPr>
        <p:txBody>
          <a:bodyPr>
            <a:normAutofit/>
          </a:bodyPr>
          <a:lstStyle/>
          <a:p>
            <a:r>
              <a:rPr lang="ru-RU" sz="2200" dirty="0"/>
              <a:t>Так же я хотела бы упомянуть об очень важной теме - Сохранение экологии. С каждым годом ситуация в мире все ухудшается, а наша Земля превращается в большую мусорную свалку. Своим производством вы можете помогать спасать мир. Это можно сделать тремя путями:</a:t>
            </a:r>
            <a:br>
              <a:rPr lang="ru-RU" sz="2200" dirty="0"/>
            </a:br>
            <a:r>
              <a:rPr lang="ru-RU" sz="2200" dirty="0"/>
              <a:t>1. Создать лампочки, которые не будут приносить вред окружающей среде.</a:t>
            </a:r>
            <a:br>
              <a:rPr lang="ru-RU" sz="2200" dirty="0"/>
            </a:br>
            <a:r>
              <a:rPr lang="ru-RU" sz="2200" dirty="0"/>
              <a:t>2. На территории вашего предприятия открыть отдел для утилизации перегоревших лампочек.</a:t>
            </a:r>
            <a:br>
              <a:rPr lang="ru-RU" sz="2200" dirty="0"/>
            </a:br>
            <a:r>
              <a:rPr lang="ru-RU" sz="2200" dirty="0"/>
              <a:t>3. Или же переделывать лампочки во что-то более полезное после их перегорания </a:t>
            </a:r>
            <a:endParaRPr lang="en-GB" sz="2200" dirty="0"/>
          </a:p>
        </p:txBody>
      </p:sp>
      <p:pic>
        <p:nvPicPr>
          <p:cNvPr id="4" name="Содержимое 3" descr="1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2066" y="2285992"/>
            <a:ext cx="3926255" cy="285115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6296812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Последнее о чем я расскажу - это распространение вашей продукции и ее реклама. </a:t>
            </a:r>
            <a:br>
              <a:rPr lang="ru-RU" sz="2400" dirty="0"/>
            </a:br>
            <a:r>
              <a:rPr lang="ru-RU" sz="2400" dirty="0"/>
              <a:t>Мы живем в веке, где правят высокие технологии, так что реклама в социальных сетях и интернете – самый популярный способ приобретения новых клиентов. Но он далеко не самый интересный и запоминающийся. Размышляя над этим вопросом я вспомнила о новогодний гирляндах на окнах. Это натолкнуло меня на следующие идеи:</a:t>
            </a:r>
            <a:br>
              <a:rPr lang="ru-RU" sz="2400" dirty="0"/>
            </a:br>
            <a:r>
              <a:rPr lang="ru-RU" sz="2400" dirty="0"/>
              <a:t>1. На территории Смоленска можно поставить несколько экранов с подсветкой, которые прекрасно впишутся в ночной интерьер большого города. </a:t>
            </a:r>
            <a:br>
              <a:rPr lang="ru-RU" sz="2400" dirty="0"/>
            </a:br>
            <a:r>
              <a:rPr lang="ru-RU" sz="2400" dirty="0"/>
              <a:t>2. Разработать тематические баннеры или листовки, связанные с вашей компанией.</a:t>
            </a:r>
            <a:br>
              <a:rPr lang="ru-RU" sz="2400" dirty="0"/>
            </a:br>
            <a:r>
              <a:rPr lang="ru-RU" sz="2400" dirty="0"/>
              <a:t>3. Придумать лозунг вашей фирмы и сделать так, чтобы он был на каждой единицы вашей продукции.</a:t>
            </a:r>
            <a:br>
              <a:rPr lang="ru-RU" sz="2400" dirty="0"/>
            </a:br>
            <a:r>
              <a:rPr lang="ru-RU" sz="2400" dirty="0"/>
              <a:t>4. Обозначить фишку компании, которая будет выделять вас в торговых сетях или магазинах</a:t>
            </a:r>
            <a:br>
              <a:rPr lang="ru-RU" sz="2200" dirty="0"/>
            </a:br>
            <a:br>
              <a:rPr lang="ru-RU" sz="2200" dirty="0"/>
            </a:br>
            <a:endParaRPr lang="en-GB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rmAutofit/>
          </a:bodyPr>
          <a:lstStyle/>
          <a:p>
            <a:r>
              <a:rPr lang="ru-RU" sz="2200" dirty="0"/>
              <a:t>На этом я закончу свою презентацию. Очень рада, что вы ознакомились с моими идеями! Хотелось, что это помогло вам в вашем вопросе!</a:t>
            </a:r>
            <a:br>
              <a:rPr lang="ru-RU" sz="2200" dirty="0"/>
            </a:br>
            <a:r>
              <a:rPr lang="ru-RU" sz="2200" dirty="0"/>
              <a:t>С уважением, Полина</a:t>
            </a:r>
            <a:endParaRPr lang="en-GB" sz="22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3E49EBF-47BF-4A79-A7CB-7F07D2C20573}"/>
              </a:ext>
            </a:extLst>
          </p:cNvPr>
          <p:cNvSpPr/>
          <p:nvPr/>
        </p:nvSpPr>
        <p:spPr>
          <a:xfrm>
            <a:off x="1115616" y="2852936"/>
            <a:ext cx="446449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972426-E198-4BE1-A86A-0637FC2B4067}"/>
              </a:ext>
            </a:extLst>
          </p:cNvPr>
          <p:cNvSpPr/>
          <p:nvPr/>
        </p:nvSpPr>
        <p:spPr>
          <a:xfrm>
            <a:off x="2699792" y="3573016"/>
            <a:ext cx="5616624" cy="17916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9216D18-7722-401A-A2A2-055419EB13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16832"/>
            <a:ext cx="3401855" cy="453058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338</TotalTime>
  <Words>381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Поток</vt:lpstr>
      <vt:lpstr>Производство светотехнической продукции</vt:lpstr>
      <vt:lpstr>Светлого вам времени суток, Андрей Андреевич! Меня зовут Морозова Полина, я ученица 9 класса обычной средней школы. Сама я пока не думала о том, чтобы в будущем связать свою жизнь с предпринимательской деятельностью. Но меня очень заинтересовал вопрос, с которым вы ко мне обратились. Я очень веселая и креативная личность, поэтому мои идеи тоже будут не совсем неординарными. Очень надеюсь, что вам что-то приглянется и это сможет помочь вам в дальнейшем!  Приятного просмотра! </vt:lpstr>
      <vt:lpstr>Мы живем в 21 веке, а это значит, что люди уже успели многое повидать. Не стоит забывать и о том, что люди, которые являются основными покупателями сейчас сильно отличаются от тех, что были 15-20 лет назад. Что бы продать какой-то товар, в нашем случае это лампочки или же светодиодная продукция, надо с начало подумать над его внешним видом, ведь так или иначе в глаза всегда бросается упаковка. И так в мою голову пришли следующие идеи: 1. Интересное оформление. Если на коробочке из под лампочки написать краткую историю ее появления, а тем более украсить ее интересной смешной картинкой, люди сразу же обратят на нее внимание 2. Что касается старшего поколения, для них я предлагаю лампочки, на коробках которых будут написаны частушки, которые недолжны обидеть чувства покупателя.</vt:lpstr>
      <vt:lpstr>В современном мире у людей появляется все больше требований к товарам, которые они хотят приобрести. Покупатели все разные и у каждого из них индивидуальный вкус, который компания должна удовлетворить. Поэтому  я хочу предложить следующие идеи, касающиеся оформления самой продукции: 1. Выпускать в ограниченных сериях лампочки на заказ. 2. Увеличить количество цветов, которыми может светиться лампочка (ведь есть люди, которые уже устали от классического холодного и теплого цветов) 3. Выпускать лампочки различных форм и размеров ( Я думаю многим бы хотелось иметь дома лампочку в форме сердечка или же звездочки например. Особенно если дело касается детей и подростков)</vt:lpstr>
      <vt:lpstr>Следующее о чем бы я хотела поговорить, это привлечение внимания клиентов именно к производству. Когда нас познакомили с вашим заданием, мы могли чуть-чуть посмотреть на производство ваших товаров. Лично мне просмотр принес большое удовольствие, это показалось мне на столько увлекательным, что я очень захотела посетить ваше предприятие и увидеть создание в живую. Это натолкнуло меня на следующую идею: Иногда вы можете проводить экскурсии для детей и взрослых по вашему заводу ( это не только интересно и познавательно, но и еще это может привлечь внимание жителей Смоленщины и не только)</vt:lpstr>
      <vt:lpstr>Хоть внешний вид и играет большою роль, но важнее остается работа рассматриваемого нами объекта. Теперь пора перейти к техническим характеристикам «идеальной» лампочки. Как мы знаем лампочки бываю разными по назначению. Но главной их задачей является свет, который они излучаю, и срок этого самого свячения. И так , чтобы лампочка хорошо продавалась нужно, чтобы она соответствовала следующим параметрам: 1. Средний срок службы лампочек, которыми мы пользуемся дома ( в зависимости от их качества и назначения)примерно 3000 - 4000 часов, но ведь можно увеличить его и тогда люди будут знать, что продукция вашей компании служит дольше остальных 2. Лампочка должна работать при различных температурах и от этого не терять свои качества. 3. Она должна быть устойчива к перепадам напряжения. 4. От нее должно исходить тепло (это касается как и тепловых ее качеств, так и ее цвета) 5. И естественно у нее должна быть конкурентоспособная цена на прилавках магазинов. Я не говорю, что она должна быть дешевая, но  как минимум она должна быть не дороже аналогов с такими же характеристиками.  </vt:lpstr>
      <vt:lpstr>Так же я хотела бы упомянуть об очень важной теме - Сохранение экологии. С каждым годом ситуация в мире все ухудшается, а наша Земля превращается в большую мусорную свалку. Своим производством вы можете помогать спасать мир. Это можно сделать тремя путями: 1. Создать лампочки, которые не будут приносить вред окружающей среде. 2. На территории вашего предприятия открыть отдел для утилизации перегоревших лампочек. 3. Или же переделывать лампочки во что-то более полезное после их перегорания </vt:lpstr>
      <vt:lpstr>Последнее о чем я расскажу - это распространение вашей продукции и ее реклама.  Мы живем в веке, где правят высокие технологии, так что реклама в социальных сетях и интернете – самый популярный способ приобретения новых клиентов. Но он далеко не самый интересный и запоминающийся. Размышляя над этим вопросом я вспомнила о новогодний гирляндах на окнах. Это натолкнуло меня на следующие идеи: 1. На территории Смоленска можно поставить несколько экранов с подсветкой, которые прекрасно впишутся в ночной интерьер большого города.  2. Разработать тематические баннеры или листовки, связанные с вашей компанией. 3. Придумать лозунг вашей фирмы и сделать так, чтобы он был на каждой единицы вашей продукции. 4. Обозначить фишку компании, которая будет выделять вас в торговых сетях или магазинах  </vt:lpstr>
      <vt:lpstr>На этом я закончу свою презентацию. Очень рада, что вы ознакомились с моими идеями! Хотелось, что это помогло вам в вашем вопросе! С уважением, Полина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Комп</cp:lastModifiedBy>
  <cp:revision>36</cp:revision>
  <dcterms:created xsi:type="dcterms:W3CDTF">2020-11-12T11:09:16Z</dcterms:created>
  <dcterms:modified xsi:type="dcterms:W3CDTF">2020-11-13T13:20:33Z</dcterms:modified>
</cp:coreProperties>
</file>