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61" autoAdjust="0"/>
  </p:normalViewPr>
  <p:slideViewPr>
    <p:cSldViewPr>
      <p:cViewPr>
        <p:scale>
          <a:sx n="56" d="100"/>
          <a:sy n="56" d="100"/>
        </p:scale>
        <p:origin x="-1467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55ED-2809-4500-BA10-A1261687ACFA}" type="datetimeFigureOut">
              <a:rPr lang="ru-RU" smtClean="0"/>
              <a:t>13.11.2020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5AC4-68F5-4C47-89D9-F56F16B21C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250923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55ED-2809-4500-BA10-A1261687ACFA}" type="datetimeFigureOut">
              <a:rPr lang="ru-RU" smtClean="0"/>
              <a:t>13.11.2020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5AC4-68F5-4C47-89D9-F56F16B21C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25768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55ED-2809-4500-BA10-A1261687ACFA}" type="datetimeFigureOut">
              <a:rPr lang="ru-RU" smtClean="0"/>
              <a:t>13.11.2020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5AC4-68F5-4C47-89D9-F56F16B21C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22175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55ED-2809-4500-BA10-A1261687ACFA}" type="datetimeFigureOut">
              <a:rPr lang="ru-RU" smtClean="0"/>
              <a:t>13.11.2020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5AC4-68F5-4C47-89D9-F56F16B21C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829704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55ED-2809-4500-BA10-A1261687ACFA}" type="datetimeFigureOut">
              <a:rPr lang="ru-RU" smtClean="0"/>
              <a:t>13.11.2020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5AC4-68F5-4C47-89D9-F56F16B21C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733225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55ED-2809-4500-BA10-A1261687ACFA}" type="datetimeFigureOut">
              <a:rPr lang="ru-RU" smtClean="0"/>
              <a:t>13.11.2020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5AC4-68F5-4C47-89D9-F56F16B21C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78298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55ED-2809-4500-BA10-A1261687ACFA}" type="datetimeFigureOut">
              <a:rPr lang="ru-RU" smtClean="0"/>
              <a:t>13.11.2020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5AC4-68F5-4C47-89D9-F56F16B21C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11940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55ED-2809-4500-BA10-A1261687ACFA}" type="datetimeFigureOut">
              <a:rPr lang="ru-RU" smtClean="0"/>
              <a:t>13.11.2020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5AC4-68F5-4C47-89D9-F56F16B21C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22895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55ED-2809-4500-BA10-A1261687ACFA}" type="datetimeFigureOut">
              <a:rPr lang="ru-RU" smtClean="0"/>
              <a:t>13.11.2020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5AC4-68F5-4C47-89D9-F56F16B21C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2444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55ED-2809-4500-BA10-A1261687ACFA}" type="datetimeFigureOut">
              <a:rPr lang="ru-RU" smtClean="0"/>
              <a:t>13.11.2020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5AC4-68F5-4C47-89D9-F56F16B21C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909149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755ED-2809-4500-BA10-A1261687ACFA}" type="datetimeFigureOut">
              <a:rPr lang="ru-RU" smtClean="0"/>
              <a:t>13.11.2020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5AC4-68F5-4C47-89D9-F56F16B21C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18811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755ED-2809-4500-BA10-A1261687ACFA}" type="datetimeFigureOut">
              <a:rPr lang="ru-RU" smtClean="0"/>
              <a:t>13.11.2020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65AC4-68F5-4C47-89D9-F56F16B21CC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85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lavrenova19@list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6330" y="1521494"/>
            <a:ext cx="7772400" cy="1470025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623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221" y="44253"/>
            <a:ext cx="8877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«Бизнес-Марафон»</a:t>
            </a:r>
            <a:endParaRPr lang="ru-RU" sz="5400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828" y="1772816"/>
            <a:ext cx="8542752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Выполнение конкурсного задания от ИП Аксёнова А.О. </a:t>
            </a:r>
          </a:p>
          <a:p>
            <a:pPr algn="ctr"/>
            <a:r>
              <a:rPr lang="ru-RU" sz="4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РЦ «ТД «Агро-Катынь»</a:t>
            </a:r>
          </a:p>
          <a:p>
            <a:pPr algn="ctr"/>
            <a:r>
              <a:rPr lang="ru-RU" sz="4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Создание квест</a:t>
            </a:r>
            <a:r>
              <a:rPr lang="ru-RU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</a:t>
            </a:r>
            <a:r>
              <a:rPr lang="ru-RU" sz="4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про молоко</a:t>
            </a:r>
          </a:p>
          <a:p>
            <a:pPr algn="ctr"/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«Всё про молоко и даже больше…»</a:t>
            </a:r>
            <a:endParaRPr lang="ru-RU" sz="4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0847" y="5978923"/>
            <a:ext cx="6026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8-15 ноября 2020 г.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4010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4" y="188640"/>
            <a:ext cx="4833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Обратная связь</a:t>
            </a:r>
            <a:endParaRPr lang="ru-RU" sz="5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2441" y="1255986"/>
            <a:ext cx="633263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>
              <a:buNone/>
            </a:pPr>
            <a:r>
              <a:rPr lang="ru-RU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Если вас заинтересовало моё решение вашего задания ,то можете со мной связаться и вместе мы сделаем ваш бизнес лучше!</a:t>
            </a:r>
          </a:p>
          <a:p>
            <a:pPr marL="0" indent="0">
              <a:buNone/>
            </a:pPr>
            <a:r>
              <a:rPr lang="ru-RU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Почта: </a:t>
            </a:r>
            <a:r>
              <a:rPr lang="en-GB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2"/>
              </a:rPr>
              <a:t>lavrenova19@list.ru</a:t>
            </a:r>
            <a:endParaRPr lang="en-GB" sz="2800" b="1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r>
              <a:rPr lang="ru-RU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Номер телефона: +79156545935</a:t>
            </a:r>
            <a:endParaRPr lang="ru-RU" sz="28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32" y="2466315"/>
            <a:ext cx="3312368" cy="4356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263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29984" y="28146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i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6679" y="961658"/>
            <a:ext cx="4139952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z="2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Меня зовут Елена Лавренова.</a:t>
            </a:r>
          </a:p>
          <a:p>
            <a:pPr marL="0" indent="0">
              <a:buNone/>
            </a:pPr>
            <a:r>
              <a:rPr lang="ru-RU" sz="2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Мне 17 лет.</a:t>
            </a:r>
          </a:p>
          <a:p>
            <a:pPr marL="0" indent="0">
              <a:buNone/>
            </a:pPr>
            <a:r>
              <a:rPr lang="ru-RU" sz="2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Учусь в 11 классе МБОУ «Средняя школа №7 имени Героя Советского союза Б.С. Левина» </a:t>
            </a:r>
          </a:p>
          <a:p>
            <a:pPr marL="0" indent="0">
              <a:buNone/>
            </a:pPr>
            <a:r>
              <a:rPr lang="ru-RU" sz="2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г. Рославля. </a:t>
            </a:r>
          </a:p>
          <a:p>
            <a:pPr marL="0" indent="0">
              <a:buNone/>
            </a:pPr>
            <a:r>
              <a:rPr lang="ru-RU" sz="2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Своими главными достижениями в жизни считаю: моя большая и дружная семья, победитель и призер муниципального и регионального этапа ВОШ по ОБЖ, полуфиналист Всероссийского конкурса «Большая Перемена 2020», спортивные разряды по спортивному ориентированию туризму и лыжным гонкам</a:t>
            </a:r>
          </a:p>
          <a:p>
            <a:pPr marL="0" indent="0">
              <a:buNone/>
            </a:pPr>
            <a:r>
              <a:rPr lang="ru-RU" sz="2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будущем хочу поступить в ВУЗ г. Москва или г. Калуги</a:t>
            </a:r>
            <a:endParaRPr lang="ru-RU" sz="20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4048" y="873883"/>
            <a:ext cx="4139952" cy="6046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38198" y="101098"/>
            <a:ext cx="5968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Немного обо мне…</a:t>
            </a:r>
            <a:endParaRPr lang="ru-RU" sz="5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0902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4" y="0"/>
            <a:ext cx="9184383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1608272" y="404664"/>
            <a:ext cx="5927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Блок  «Аналитика»</a:t>
            </a:r>
            <a:endParaRPr lang="ru-RU" sz="5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5543" y="1484784"/>
            <a:ext cx="709484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Проанализировав задание я решила, что нужно создать квест про молоко, который заинтересует людей всех возрастов и привлечёт внимание к продукту ИП Аксёнова А.О. </a:t>
            </a:r>
          </a:p>
          <a:p>
            <a:pPr algn="ctr"/>
            <a:r>
              <a:rPr lang="ru-RU" sz="32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РЦ «ТД «Агро-Катынь». Для этого понадобится небольшое количество денежных расходов и заинтересует прямых покупателей</a:t>
            </a:r>
            <a:endParaRPr lang="ru-RU" sz="32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295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834" y="341784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 «Решение»</a:t>
            </a:r>
            <a:b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377" y="4221088"/>
            <a:ext cx="5204624" cy="2602311"/>
          </a:xfrm>
        </p:spPr>
      </p:pic>
      <p:sp>
        <p:nvSpPr>
          <p:cNvPr id="5" name="Прямоугольник 4"/>
          <p:cNvSpPr/>
          <p:nvPr/>
        </p:nvSpPr>
        <p:spPr>
          <a:xfrm>
            <a:off x="4656600" y="0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947960"/>
            <a:ext cx="61926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Участники: все желающие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Стоимость: 350- 450 рублей 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допустимы льготы для граждан различных возрастных категорий)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Время: 1-1,5 часа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людей: в каждой группе допустимо от 5 до 20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428022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144000" cy="73448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67964" y="332656"/>
            <a:ext cx="7008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к квесту</a:t>
            </a:r>
            <a:endParaRPr lang="ru-RU" sz="6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88" y="1452023"/>
            <a:ext cx="914501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Перед началом квеста людей распределяют на группы. Их встречает сопровождающий. Далее они проходят инструктаж по технике безопасности и узнают, что им предстоит пройти.</a:t>
            </a:r>
            <a:endParaRPr lang="ru-RU" sz="4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12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56" y="4413266"/>
            <a:ext cx="3273026" cy="220094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42" y="1089461"/>
            <a:ext cx="6626990" cy="4853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Встречает аниматор в костюме коровы и предлагает узнать факты о молоке, в ходе игры правда-ложь</a:t>
            </a:r>
          </a:p>
          <a:p>
            <a:pPr marL="0" indent="0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Примеры заданий:1.Питьевое молоко — это самый распространенный молочный продукт, который производят в мире, правда ли это?( Да,правда)</a:t>
            </a:r>
          </a:p>
          <a:p>
            <a:pPr marL="0" indent="0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2.Люди начали употреблять молоко около 10 000 лет назад, когда одомашнили первых животных – коз и овец,правда ли это?(Да, это правда)</a:t>
            </a:r>
          </a:p>
          <a:p>
            <a:pPr marL="0" indent="0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Домашнее молоко и молочные продукты равны по качествам и свойствам тем молочным продуктам, которые прошли обработку на молоказаводах, правда ли это?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23013" y="-5584"/>
            <a:ext cx="48814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Станции квеста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18314" y="790944"/>
            <a:ext cx="996127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 станция : «Добро пожаловать на Агро-Катынь!» </a:t>
            </a:r>
            <a:endParaRPr lang="ru-RU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26" name="Picture 2" descr="https://img.ask.ru/answers/17000000/16500000/1649970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67" y="5529423"/>
            <a:ext cx="2637387" cy="128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026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d5/69/12/d56912e297cf3a797d5d5c728a23fda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37805"/>
            <a:ext cx="3923928" cy="296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52553" y="188640"/>
            <a:ext cx="664135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 станция </a:t>
            </a:r>
          </a:p>
          <a:p>
            <a:pPr algn="ctr"/>
            <a:r>
              <a:rPr lang="ru-RU" sz="4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«Знакомство с Агрофермой»</a:t>
            </a:r>
            <a:endParaRPr lang="ru-RU" sz="48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496964"/>
            <a:ext cx="860444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Участникам группы предлагаются фотографии мест, которые расположены на территории агрофермы. Им надо найти эти места, и сфотографироваться там. Для удобства в передвижение по агроферме</a:t>
            </a:r>
            <a:r>
              <a:rPr lang="ru-RU" sz="2400" b="1" cap="none" spc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будет приобретен мини-автобус*(примерная стоимость составит 300 тыс.рублей, но данные вложения окупятся, примерно через 1-3месяца),. Таким образом, участники познакомятся с территорией и устройством фермы.</a:t>
            </a:r>
            <a:endParaRPr lang="ru-RU" sz="2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2648" y="5527665"/>
            <a:ext cx="84969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*Данная покупка необязательно, но желательна. Оно приобретется с целью, для передвижения людей с ОВЗ, тем самым </a:t>
            </a:r>
            <a:r>
              <a:rPr lang="ru-RU" sz="20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квест</a:t>
            </a:r>
            <a:r>
              <a:rPr lang="ru-RU" sz="2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будет доступен всем людям. </a:t>
            </a:r>
            <a:r>
              <a:rPr lang="ru-RU" sz="2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Можно </a:t>
            </a:r>
            <a:r>
              <a:rPr lang="ru-RU" sz="2000" b="1" cap="none" spc="0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заменить другим транспортным средством или вообще отказаться </a:t>
            </a:r>
            <a:r>
              <a:rPr lang="ru-RU" sz="2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 него                  </a:t>
            </a:r>
            <a:endParaRPr lang="ru-RU" sz="20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7340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96552" y="0"/>
            <a:ext cx="583264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 станция </a:t>
            </a:r>
          </a:p>
          <a:p>
            <a:pPr algn="ctr"/>
            <a:r>
              <a:rPr lang="ru-RU" sz="32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«Как  же производятся наши продукты?»</a:t>
            </a:r>
            <a:endParaRPr lang="ru-RU" sz="32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5773" y="3208497"/>
            <a:ext cx="49982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 станция «ВкусноКатынь»</a:t>
            </a:r>
            <a:endParaRPr lang="ru-RU" sz="32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3793272"/>
            <a:ext cx="469955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Самая </a:t>
            </a:r>
            <a:r>
              <a:rPr lang="ru-RU" sz="2400" b="1" cap="none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вкусная станция квеста. Здесь участникам предстоит продегустировать продукты </a:t>
            </a:r>
            <a:r>
              <a:rPr lang="ru-RU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агрофермы.(Лицам, у которых аллергия на компоненты коровьего  молока будет предложена альтернативная дегустация)</a:t>
            </a:r>
            <a:endParaRPr lang="ru-RU" sz="2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116" y="1418828"/>
            <a:ext cx="525658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Участникам группы предлагается попробовать себя в роли сотрудника фермы: подоить корову, убрать в загоне у коров, принести еду для скота и многое другое</a:t>
            </a:r>
            <a:endParaRPr lang="ru-RU" sz="2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 descr="https://www.chitalnya.ru/upload3/869/0d8cbe47c585f178c1301e4d8dd91a3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53" y="-1"/>
            <a:ext cx="3564995" cy="320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tvet.imgsmail.ru/download/875a8375f91de049494d6073098e8a2f_438f5918d3ec2271171204edb5d5982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" y="4005064"/>
            <a:ext cx="3723799" cy="2792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998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415188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5 станция «До встречи,Агроферма!»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719" y="60437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Подведение итогов квеста, вручение дипломов о прохождении и памятных подарков(магниты)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14" y="2132856"/>
            <a:ext cx="2694791" cy="1995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17404" y="2100458"/>
            <a:ext cx="326757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РЦ «ТД «Агро-Катынь»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11" y="4221088"/>
            <a:ext cx="2922704" cy="2052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77680" y="4221088"/>
            <a:ext cx="2399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РЦ «ТД «Агро-Катынь»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13" y="2159059"/>
            <a:ext cx="2943547" cy="1943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28430" y="2160631"/>
            <a:ext cx="2399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РЦ «ТД «Агро-Катынь»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6381" y="6396335"/>
            <a:ext cx="283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Варианты магнитов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00" y="2345296"/>
            <a:ext cx="3113003" cy="43960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48873" y="2420595"/>
            <a:ext cx="282639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Диплом </a:t>
            </a:r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Вручается </a:t>
            </a:r>
          </a:p>
          <a:p>
            <a:pPr algn="ctr"/>
            <a:r>
              <a:rPr lang="ru-RU" sz="1600" dirty="0" smtClean="0"/>
              <a:t>Фамилия Имя</a:t>
            </a:r>
          </a:p>
          <a:p>
            <a:pPr algn="ctr"/>
            <a:r>
              <a:rPr lang="ru-RU" sz="1600" dirty="0" smtClean="0"/>
              <a:t>За </a:t>
            </a:r>
            <a:r>
              <a:rPr lang="ru-RU" sz="1600" dirty="0"/>
              <a:t>прохождение </a:t>
            </a:r>
            <a:r>
              <a:rPr lang="ru-RU" sz="1600" dirty="0" smtClean="0"/>
              <a:t>квеста «</a:t>
            </a:r>
            <a:r>
              <a:rPr lang="ru-RU" sz="1600" dirty="0"/>
              <a:t>Всё про молоко и даже больше…»</a:t>
            </a:r>
          </a:p>
          <a:p>
            <a:r>
              <a:rPr lang="ru-RU" sz="1600" dirty="0" smtClean="0"/>
              <a:t> 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pPr algn="r"/>
            <a:r>
              <a:rPr lang="ru-RU" sz="1600" dirty="0" smtClean="0"/>
              <a:t> </a:t>
            </a:r>
          </a:p>
          <a:p>
            <a:pPr algn="r"/>
            <a:endParaRPr lang="ru-RU" sz="1600" dirty="0"/>
          </a:p>
          <a:p>
            <a:pPr algn="r"/>
            <a:endParaRPr lang="ru-RU" sz="1400" dirty="0" smtClean="0"/>
          </a:p>
          <a:p>
            <a:pPr algn="r"/>
            <a:endParaRPr lang="ru-RU" sz="1400" dirty="0"/>
          </a:p>
          <a:p>
            <a:pPr algn="r"/>
            <a:r>
              <a:rPr lang="ru-RU" sz="1400" dirty="0" smtClean="0"/>
              <a:t>Генеральный директор</a:t>
            </a:r>
          </a:p>
          <a:p>
            <a:pPr algn="r"/>
            <a:r>
              <a:rPr lang="ru-RU" sz="1400" dirty="0" smtClean="0"/>
              <a:t>  РЦ </a:t>
            </a:r>
            <a:r>
              <a:rPr lang="ru-RU" sz="1400" dirty="0"/>
              <a:t>«ТД «Агро-Катынь</a:t>
            </a:r>
            <a:r>
              <a:rPr lang="ru-RU" sz="1400" dirty="0" smtClean="0"/>
              <a:t>»</a:t>
            </a:r>
          </a:p>
          <a:p>
            <a:pPr algn="r"/>
            <a:r>
              <a:rPr lang="ru-RU" sz="1400" dirty="0" smtClean="0"/>
              <a:t> Аксёнова А.О</a:t>
            </a:r>
            <a:endParaRPr lang="ru-RU" sz="1400" dirty="0"/>
          </a:p>
          <a:p>
            <a:pPr algn="r"/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00" y="4037805"/>
            <a:ext cx="2231256" cy="1908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00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609</Words>
  <Application>Microsoft Office PowerPoint</Application>
  <PresentationFormat>Экран (4:3)</PresentationFormat>
  <Paragraphs>68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Блок «Решение» </vt:lpstr>
      <vt:lpstr>Презентация PowerPoint</vt:lpstr>
      <vt:lpstr>Презентация PowerPoint</vt:lpstr>
      <vt:lpstr>Презентация PowerPoint</vt:lpstr>
      <vt:lpstr>Презентация PowerPoint</vt:lpstr>
      <vt:lpstr>5 станция «До встречи,Агроферма!»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Алексей</cp:lastModifiedBy>
  <cp:revision>28</cp:revision>
  <dcterms:created xsi:type="dcterms:W3CDTF">2020-11-13T07:32:01Z</dcterms:created>
  <dcterms:modified xsi:type="dcterms:W3CDTF">2020-11-13T15:20:31Z</dcterms:modified>
</cp:coreProperties>
</file>