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781D2D2-4CD0-4AF2-AD20-F2A951C52EDB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776BCAD-6885-4B91-9F2F-596A799CD73F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D2D2-4CD0-4AF2-AD20-F2A951C52EDB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BCAD-6885-4B91-9F2F-596A799CD7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D2D2-4CD0-4AF2-AD20-F2A951C52EDB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BCAD-6885-4B91-9F2F-596A799CD73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D2D2-4CD0-4AF2-AD20-F2A951C52EDB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BCAD-6885-4B91-9F2F-596A799CD73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781D2D2-4CD0-4AF2-AD20-F2A951C52EDB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776BCAD-6885-4B91-9F2F-596A799CD73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D2D2-4CD0-4AF2-AD20-F2A951C52EDB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BCAD-6885-4B91-9F2F-596A799CD73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D2D2-4CD0-4AF2-AD20-F2A951C52EDB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BCAD-6885-4B91-9F2F-596A799CD73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D2D2-4CD0-4AF2-AD20-F2A951C52EDB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BCAD-6885-4B91-9F2F-596A799CD73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D2D2-4CD0-4AF2-AD20-F2A951C52EDB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BCAD-6885-4B91-9F2F-596A799CD73F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D2D2-4CD0-4AF2-AD20-F2A951C52EDB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BCAD-6885-4B91-9F2F-596A799CD73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D2D2-4CD0-4AF2-AD20-F2A951C52EDB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BCAD-6885-4B91-9F2F-596A799CD73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781D2D2-4CD0-4AF2-AD20-F2A951C52EDB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776BCAD-6885-4B91-9F2F-596A799CD73F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3643314"/>
            <a:ext cx="7000924" cy="1214447"/>
          </a:xfrm>
        </p:spPr>
        <p:txBody>
          <a:bodyPr>
            <a:noAutofit/>
          </a:bodyPr>
          <a:lstStyle/>
          <a:p>
            <a:pPr algn="l"/>
            <a:r>
              <a:rPr lang="ru-RU" sz="2600" dirty="0" err="1" smtClean="0">
                <a:latin typeface="Century" pitchFamily="18" charset="0"/>
              </a:rPr>
              <a:t>Квест-задание</a:t>
            </a:r>
            <a:r>
              <a:rPr lang="ru-RU" sz="2600" dirty="0" smtClean="0">
                <a:latin typeface="Century" pitchFamily="18" charset="0"/>
              </a:rPr>
              <a:t/>
            </a:r>
            <a:br>
              <a:rPr lang="ru-RU" sz="2600" dirty="0" smtClean="0">
                <a:latin typeface="Century" pitchFamily="18" charset="0"/>
              </a:rPr>
            </a:br>
            <a:r>
              <a:rPr lang="ru-RU" sz="2600" dirty="0" smtClean="0">
                <a:latin typeface="Century" pitchFamily="18" charset="0"/>
              </a:rPr>
              <a:t>на тему: «Сельское хозяйство и молочные продукты» </a:t>
            </a:r>
            <a:endParaRPr lang="ru-RU" sz="2600" dirty="0">
              <a:latin typeface="Century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  <a:latin typeface="Century" pitchFamily="18" charset="0"/>
              </a:rPr>
              <a:t>Бабаева Лилия</a:t>
            </a:r>
          </a:p>
        </p:txBody>
      </p:sp>
      <p:sp>
        <p:nvSpPr>
          <p:cNvPr id="14338" name="AutoShape 2" descr="ЗАО «Агрофирма-Катынь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0" name="AutoShape 4" descr="Агроферма-Катын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 descr="Агроферма-Катын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343" name="Picture 7" descr="C:\Users\User\Desktop\загружено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500042"/>
            <a:ext cx="3643338" cy="28657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Начало </a:t>
            </a:r>
            <a:r>
              <a:rPr lang="ru-RU" dirty="0" err="1" smtClean="0"/>
              <a:t>квеста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257808" cy="4937760"/>
          </a:xfrm>
        </p:spPr>
        <p:txBody>
          <a:bodyPr/>
          <a:lstStyle/>
          <a:p>
            <a:r>
              <a:rPr lang="ru-RU" sz="2000" dirty="0" smtClean="0"/>
              <a:t>Участники приезжают на ферму</a:t>
            </a:r>
          </a:p>
          <a:p>
            <a:r>
              <a:rPr lang="ru-RU" sz="2000" dirty="0" smtClean="0"/>
              <a:t>Перед началом </a:t>
            </a:r>
            <a:r>
              <a:rPr lang="ru-RU" sz="2000" dirty="0" err="1" smtClean="0"/>
              <a:t>квеста</a:t>
            </a:r>
            <a:r>
              <a:rPr lang="ru-RU" sz="2000" dirty="0" smtClean="0"/>
              <a:t> ребята делятся на команды по 7-10 человек</a:t>
            </a:r>
          </a:p>
          <a:p>
            <a:r>
              <a:rPr lang="ru-RU" sz="2000" dirty="0" smtClean="0"/>
              <a:t>Каждой команде выдается карта станций, на которых участников ждут увлекательные задания</a:t>
            </a:r>
          </a:p>
          <a:p>
            <a:endParaRPr lang="ru-RU" dirty="0"/>
          </a:p>
        </p:txBody>
      </p:sp>
      <p:sp>
        <p:nvSpPr>
          <p:cNvPr id="1026" name="AutoShape 2" descr="Агроферма-Катын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https://agrokatyn.com/wp-content/uploads/2020/01/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429000"/>
            <a:ext cx="8001056" cy="254315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Задание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Перед участниками кувшины с молоком и стаканчики. </a:t>
            </a:r>
            <a:r>
              <a:rPr lang="ru-RU" sz="2000" dirty="0" smtClean="0"/>
              <a:t>В</a:t>
            </a:r>
            <a:r>
              <a:rPr lang="ru-RU" sz="2000" dirty="0" smtClean="0"/>
              <a:t> одном кувшине настоящее молоко, произведенное на </a:t>
            </a:r>
            <a:r>
              <a:rPr lang="ru-RU" sz="2000" dirty="0" err="1" smtClean="0"/>
              <a:t>агроферме</a:t>
            </a:r>
            <a:r>
              <a:rPr lang="ru-RU" sz="2000" dirty="0" smtClean="0"/>
              <a:t> «</a:t>
            </a:r>
            <a:r>
              <a:rPr lang="ru-RU" sz="2000" dirty="0" err="1" smtClean="0"/>
              <a:t>Катынь</a:t>
            </a:r>
            <a:r>
              <a:rPr lang="ru-RU" sz="2000" dirty="0" smtClean="0"/>
              <a:t>». Во всех остальных кувшинах – покупное в обычном магазине молоко разных производителей.</a:t>
            </a:r>
          </a:p>
          <a:p>
            <a:r>
              <a:rPr lang="ru-RU" sz="2000" dirty="0" smtClean="0"/>
              <a:t>Задача участников – определить по вкусу натуральное фермерское молоко</a:t>
            </a:r>
          </a:p>
          <a:p>
            <a:r>
              <a:rPr lang="ru-RU" sz="2000" dirty="0" smtClean="0"/>
              <a:t>Правильный ответ можно узнать с помощью стакана воды, добавив в него выбранное молоко.</a:t>
            </a:r>
            <a:r>
              <a:rPr lang="ru-RU" sz="2000" dirty="0" smtClean="0"/>
              <a:t> </a:t>
            </a:r>
            <a:r>
              <a:rPr lang="ru-RU" sz="2000" dirty="0" smtClean="0"/>
              <a:t>Если оно настоящее </a:t>
            </a:r>
            <a:r>
              <a:rPr lang="ru-RU" sz="2000" dirty="0" smtClean="0"/>
              <a:t>– </a:t>
            </a:r>
            <a:r>
              <a:rPr lang="ru-RU" sz="2000" dirty="0" smtClean="0"/>
              <a:t>оно не растворится в воде.</a:t>
            </a:r>
          </a:p>
        </p:txBody>
      </p:sp>
      <p:pic>
        <p:nvPicPr>
          <p:cNvPr id="15362" name="Picture 2" descr="https://agrokatyn.com/wp-content/uploads/2019/08/image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500570"/>
            <a:ext cx="3929090" cy="1747999"/>
          </a:xfrm>
          <a:prstGeom prst="rect">
            <a:avLst/>
          </a:prstGeom>
          <a:noFill/>
        </p:spPr>
      </p:pic>
      <p:pic>
        <p:nvPicPr>
          <p:cNvPr id="15364" name="Picture 4" descr="https://agrokatyn.com/wp-content/uploads/2020/01/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4500570"/>
            <a:ext cx="3500463" cy="175734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Перед участниками три стога сена. Внутри одного из них ключ-пропуск к следующей станции. Участники должны найти этот ключ. </a:t>
            </a:r>
            <a:endParaRPr lang="ru-RU" sz="2400" dirty="0" smtClean="0"/>
          </a:p>
          <a:p>
            <a:r>
              <a:rPr lang="ru-RU" sz="2400" dirty="0" smtClean="0"/>
              <a:t>Но чтобы подойти к стогам, нужно выполнить задание: Из предложенных вариантов кормов выбрать корма для коров.</a:t>
            </a:r>
            <a:endParaRPr lang="ru-RU" sz="2400" dirty="0"/>
          </a:p>
        </p:txBody>
      </p:sp>
      <p:pic>
        <p:nvPicPr>
          <p:cNvPr id="16386" name="Picture 2" descr="https://agrokatyn.com/wp-content/uploads/2019/08/image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929066"/>
            <a:ext cx="7358114" cy="215814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200" dirty="0" smtClean="0"/>
              <a:t>Одна из самых долгожданных станций – коровник. Для начала участникам проводят мини-экскурсию. Если это возможно, разрешают погладить и покормить коров.</a:t>
            </a:r>
          </a:p>
          <a:p>
            <a:r>
              <a:rPr lang="ru-RU" sz="2200" dirty="0" smtClean="0"/>
              <a:t>Далее ребятам дают ребус. Ответ ребуса – имя той коровы, возле которой находится конверт с пропуском к следующему заданию.</a:t>
            </a:r>
            <a:endParaRPr lang="ru-RU" sz="2200" dirty="0"/>
          </a:p>
        </p:txBody>
      </p:sp>
      <p:pic>
        <p:nvPicPr>
          <p:cNvPr id="4" name="Picture 4" descr="https://agrokatyn.com/wp-content/uploads/2019/08/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643314"/>
            <a:ext cx="7643866" cy="250961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200" dirty="0" smtClean="0"/>
              <a:t>Участники приезжают на производство</a:t>
            </a:r>
          </a:p>
          <a:p>
            <a:r>
              <a:rPr lang="ru-RU" sz="2200" dirty="0" smtClean="0"/>
              <a:t>Им даны несколько картинок, из которых нужно создать цепочку «превращения» молока в другие </a:t>
            </a:r>
            <a:r>
              <a:rPr lang="ru-RU" sz="2200" dirty="0" err="1" smtClean="0"/>
              <a:t>кисло-молочные</a:t>
            </a:r>
            <a:r>
              <a:rPr lang="ru-RU" sz="2200" dirty="0" smtClean="0"/>
              <a:t> продукты.</a:t>
            </a:r>
          </a:p>
          <a:p>
            <a:r>
              <a:rPr lang="ru-RU" sz="2200" dirty="0" smtClean="0"/>
              <a:t>Чтобы проверить правильность выполнения этого задания, группа оправляется на экскурсию по производству .</a:t>
            </a:r>
          </a:p>
          <a:p>
            <a:endParaRPr lang="ru-RU" dirty="0"/>
          </a:p>
        </p:txBody>
      </p:sp>
      <p:pic>
        <p:nvPicPr>
          <p:cNvPr id="19458" name="Picture 2" descr="https://agrokatyn.com/wp-content/uploads/2019/08/img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929066"/>
            <a:ext cx="7715304" cy="232459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496"/>
            <a:ext cx="8229600" cy="928694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Спасибо за внимание!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3" name="Picture 7" descr="C:\Users\User\Desktop\загружено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4000504"/>
            <a:ext cx="2928958" cy="230380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Другая 5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BDE296"/>
      </a:accent1>
      <a:accent2>
        <a:srgbClr val="92D050"/>
      </a:accent2>
      <a:accent3>
        <a:srgbClr val="92D050"/>
      </a:accent3>
      <a:accent4>
        <a:srgbClr val="6DAA2D"/>
      </a:accent4>
      <a:accent5>
        <a:srgbClr val="996633"/>
      </a:accent5>
      <a:accent6>
        <a:srgbClr val="996633"/>
      </a:accent6>
      <a:hlink>
        <a:srgbClr val="B292CA"/>
      </a:hlink>
      <a:folHlink>
        <a:srgbClr val="6B5680"/>
      </a:folHlink>
    </a:clrScheme>
    <a:fontScheme name="Другая 1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233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Начальная</vt:lpstr>
      <vt:lpstr>Квест-задание на тему: «Сельское хозяйство и молочные продукты» </vt:lpstr>
      <vt:lpstr>Начало квеста</vt:lpstr>
      <vt:lpstr>Задание 1</vt:lpstr>
      <vt:lpstr>Задание 2</vt:lpstr>
      <vt:lpstr>Задание 3</vt:lpstr>
      <vt:lpstr>Задание 4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Квест-задание на тему: «Сельское хозяйство и молочные продукты»</dc:title>
  <dc:creator>User</dc:creator>
  <cp:lastModifiedBy>User</cp:lastModifiedBy>
  <cp:revision>6</cp:revision>
  <dcterms:created xsi:type="dcterms:W3CDTF">2020-11-13T14:53:45Z</dcterms:created>
  <dcterms:modified xsi:type="dcterms:W3CDTF">2020-11-13T15:53:52Z</dcterms:modified>
</cp:coreProperties>
</file>