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88" r:id="rId3"/>
    <p:sldId id="280" r:id="rId4"/>
    <p:sldId id="297" r:id="rId5"/>
    <p:sldId id="292" r:id="rId6"/>
    <p:sldId id="306" r:id="rId7"/>
    <p:sldId id="298" r:id="rId8"/>
    <p:sldId id="362" r:id="rId9"/>
    <p:sldId id="3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46867"/>
    <a:srgbClr val="6B6B6B"/>
    <a:srgbClr val="FFC6B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7" autoAdjust="0"/>
    <p:restoredTop sz="94660"/>
  </p:normalViewPr>
  <p:slideViewPr>
    <p:cSldViewPr snapToGrid="0">
      <p:cViewPr>
        <p:scale>
          <a:sx n="100" d="100"/>
          <a:sy n="100" d="100"/>
        </p:scale>
        <p:origin x="-990" y="-4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001363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077906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5">
            <a:extLst>
              <a:ext uri="{FF2B5EF4-FFF2-40B4-BE49-F238E27FC236}">
                <a16:creationId xmlns:a16="http://schemas.microsoft.com/office/drawing/2014/main" xmlns="" id="{30952600-8863-4BB4-B313-9925C6C0FB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276850" y="0"/>
            <a:ext cx="6915150" cy="6858000"/>
          </a:xfrm>
          <a:custGeom>
            <a:avLst/>
            <a:gdLst>
              <a:gd name="connsiteX0" fmla="*/ 3429000 w 6915150"/>
              <a:gd name="connsiteY0" fmla="*/ 0 h 6858000"/>
              <a:gd name="connsiteX1" fmla="*/ 6915150 w 6915150"/>
              <a:gd name="connsiteY1" fmla="*/ 0 h 6858000"/>
              <a:gd name="connsiteX2" fmla="*/ 6915150 w 6915150"/>
              <a:gd name="connsiteY2" fmla="*/ 6858000 h 6858000"/>
              <a:gd name="connsiteX3" fmla="*/ 0 w 6915150"/>
              <a:gd name="connsiteY3" fmla="*/ 6858000 h 6858000"/>
              <a:gd name="connsiteX4" fmla="*/ 5238750 w 6915150"/>
              <a:gd name="connsiteY4" fmla="*/ 29337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15150" h="6858000">
                <a:moveTo>
                  <a:pt x="3429000" y="0"/>
                </a:moveTo>
                <a:lnTo>
                  <a:pt x="6915150" y="0"/>
                </a:lnTo>
                <a:lnTo>
                  <a:pt x="6915150" y="6858000"/>
                </a:lnTo>
                <a:lnTo>
                  <a:pt x="0" y="6858000"/>
                </a:lnTo>
                <a:lnTo>
                  <a:pt x="5238750" y="29337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2053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751662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069565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9952869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793854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xmlns="" id="{22A59BEA-ABB6-41B6-BE02-25482717FC6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12298" y="0"/>
            <a:ext cx="4056222" cy="6858000"/>
          </a:xfrm>
          <a:custGeom>
            <a:avLst/>
            <a:gdLst>
              <a:gd name="connsiteX0" fmla="*/ 8528 w 4056222"/>
              <a:gd name="connsiteY0" fmla="*/ 5638800 h 6858000"/>
              <a:gd name="connsiteX1" fmla="*/ 4050536 w 4056222"/>
              <a:gd name="connsiteY1" fmla="*/ 5638800 h 6858000"/>
              <a:gd name="connsiteX2" fmla="*/ 4056222 w 4056222"/>
              <a:gd name="connsiteY2" fmla="*/ 5640162 h 6858000"/>
              <a:gd name="connsiteX3" fmla="*/ 4053380 w 4056222"/>
              <a:gd name="connsiteY3" fmla="*/ 6856639 h 6858000"/>
              <a:gd name="connsiteX4" fmla="*/ 4047694 w 4056222"/>
              <a:gd name="connsiteY4" fmla="*/ 6858000 h 6858000"/>
              <a:gd name="connsiteX5" fmla="*/ 5685 w 4056222"/>
              <a:gd name="connsiteY5" fmla="*/ 6858000 h 6858000"/>
              <a:gd name="connsiteX6" fmla="*/ 0 w 4056222"/>
              <a:gd name="connsiteY6" fmla="*/ 6856639 h 6858000"/>
              <a:gd name="connsiteX7" fmla="*/ 2843 w 4056222"/>
              <a:gd name="connsiteY7" fmla="*/ 5640162 h 6858000"/>
              <a:gd name="connsiteX8" fmla="*/ 8528 w 4056222"/>
              <a:gd name="connsiteY8" fmla="*/ 5638800 h 6858000"/>
              <a:gd name="connsiteX9" fmla="*/ 8528 w 4056222"/>
              <a:gd name="connsiteY9" fmla="*/ 0 h 6858000"/>
              <a:gd name="connsiteX10" fmla="*/ 4050536 w 4056222"/>
              <a:gd name="connsiteY10" fmla="*/ 0 h 6858000"/>
              <a:gd name="connsiteX11" fmla="*/ 4056222 w 4056222"/>
              <a:gd name="connsiteY11" fmla="*/ 5678 h 6858000"/>
              <a:gd name="connsiteX12" fmla="*/ 4053380 w 4056222"/>
              <a:gd name="connsiteY12" fmla="*/ 5079238 h 6858000"/>
              <a:gd name="connsiteX13" fmla="*/ 4047694 w 4056222"/>
              <a:gd name="connsiteY13" fmla="*/ 5084916 h 6858000"/>
              <a:gd name="connsiteX14" fmla="*/ 5685 w 4056222"/>
              <a:gd name="connsiteY14" fmla="*/ 5084916 h 6858000"/>
              <a:gd name="connsiteX15" fmla="*/ 0 w 4056222"/>
              <a:gd name="connsiteY15" fmla="*/ 5079238 h 6858000"/>
              <a:gd name="connsiteX16" fmla="*/ 2843 w 4056222"/>
              <a:gd name="connsiteY16" fmla="*/ 5678 h 6858000"/>
              <a:gd name="connsiteX17" fmla="*/ 8528 w 4056222"/>
              <a:gd name="connsiteY1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056222" h="6858000">
                <a:moveTo>
                  <a:pt x="8528" y="5638800"/>
                </a:moveTo>
                <a:cubicBezTo>
                  <a:pt x="4050536" y="5638800"/>
                  <a:pt x="4050536" y="5638800"/>
                  <a:pt x="4050536" y="5638800"/>
                </a:cubicBezTo>
                <a:cubicBezTo>
                  <a:pt x="4053380" y="5638800"/>
                  <a:pt x="4056222" y="5639481"/>
                  <a:pt x="4056222" y="5640162"/>
                </a:cubicBezTo>
                <a:lnTo>
                  <a:pt x="4053380" y="6856639"/>
                </a:lnTo>
                <a:cubicBezTo>
                  <a:pt x="4053380" y="6857319"/>
                  <a:pt x="4050536" y="6858000"/>
                  <a:pt x="4047694" y="6858000"/>
                </a:cubicBezTo>
                <a:cubicBezTo>
                  <a:pt x="5685" y="6858000"/>
                  <a:pt x="5685" y="6858000"/>
                  <a:pt x="5685" y="6858000"/>
                </a:cubicBezTo>
                <a:cubicBezTo>
                  <a:pt x="2843" y="6858000"/>
                  <a:pt x="0" y="6857319"/>
                  <a:pt x="0" y="6856639"/>
                </a:cubicBezTo>
                <a:cubicBezTo>
                  <a:pt x="2843" y="5640162"/>
                  <a:pt x="2843" y="5640162"/>
                  <a:pt x="2843" y="5640162"/>
                </a:cubicBezTo>
                <a:cubicBezTo>
                  <a:pt x="2843" y="5639481"/>
                  <a:pt x="5685" y="5638800"/>
                  <a:pt x="8528" y="5638800"/>
                </a:cubicBezTo>
                <a:close/>
                <a:moveTo>
                  <a:pt x="8528" y="0"/>
                </a:moveTo>
                <a:cubicBezTo>
                  <a:pt x="4050536" y="0"/>
                  <a:pt x="4050536" y="0"/>
                  <a:pt x="4050536" y="0"/>
                </a:cubicBezTo>
                <a:cubicBezTo>
                  <a:pt x="4053380" y="0"/>
                  <a:pt x="4056222" y="2840"/>
                  <a:pt x="4056222" y="5678"/>
                </a:cubicBezTo>
                <a:lnTo>
                  <a:pt x="4053380" y="5079238"/>
                </a:lnTo>
                <a:cubicBezTo>
                  <a:pt x="4053380" y="5082077"/>
                  <a:pt x="4050536" y="5084916"/>
                  <a:pt x="4047694" y="5084916"/>
                </a:cubicBezTo>
                <a:cubicBezTo>
                  <a:pt x="5685" y="5084916"/>
                  <a:pt x="5685" y="5084916"/>
                  <a:pt x="5685" y="5084916"/>
                </a:cubicBezTo>
                <a:cubicBezTo>
                  <a:pt x="2843" y="5084916"/>
                  <a:pt x="0" y="5082077"/>
                  <a:pt x="0" y="5079238"/>
                </a:cubicBezTo>
                <a:cubicBezTo>
                  <a:pt x="2843" y="5678"/>
                  <a:pt x="2843" y="5678"/>
                  <a:pt x="2843" y="5678"/>
                </a:cubicBezTo>
                <a:cubicBezTo>
                  <a:pt x="2843" y="2840"/>
                  <a:pt x="5685" y="0"/>
                  <a:pt x="8528" y="0"/>
                </a:cubicBezTo>
                <a:close/>
              </a:path>
            </a:pathLst>
          </a:custGeom>
        </p:spPr>
        <p:txBody>
          <a:bodyPr wrap="square" rtlCol="0">
            <a:noAutofit/>
          </a:bodyPr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="" xmlns:p14="http://schemas.microsoft.com/office/powerpoint/2010/main" val="3314906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>
            <a:extLst>
              <a:ext uri="{FF2B5EF4-FFF2-40B4-BE49-F238E27FC236}">
                <a16:creationId xmlns:a16="http://schemas.microsoft.com/office/drawing/2014/main" xmlns="" id="{55276B1A-E5AE-4E88-B57E-CF7975320FC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4591050"/>
            <a:ext cx="8115300" cy="1981200"/>
          </a:xfrm>
          <a:custGeom>
            <a:avLst/>
            <a:gdLst>
              <a:gd name="connsiteX0" fmla="*/ 3543300 w 8115300"/>
              <a:gd name="connsiteY0" fmla="*/ 0 h 1981200"/>
              <a:gd name="connsiteX1" fmla="*/ 8115300 w 8115300"/>
              <a:gd name="connsiteY1" fmla="*/ 0 h 1981200"/>
              <a:gd name="connsiteX2" fmla="*/ 8115300 w 8115300"/>
              <a:gd name="connsiteY2" fmla="*/ 1981200 h 1981200"/>
              <a:gd name="connsiteX3" fmla="*/ 3543300 w 8115300"/>
              <a:gd name="connsiteY3" fmla="*/ 1981200 h 1981200"/>
              <a:gd name="connsiteX4" fmla="*/ 0 w 8115300"/>
              <a:gd name="connsiteY4" fmla="*/ 0 h 1981200"/>
              <a:gd name="connsiteX5" fmla="*/ 3390900 w 8115300"/>
              <a:gd name="connsiteY5" fmla="*/ 0 h 1981200"/>
              <a:gd name="connsiteX6" fmla="*/ 3390900 w 8115300"/>
              <a:gd name="connsiteY6" fmla="*/ 1981200 h 1981200"/>
              <a:gd name="connsiteX7" fmla="*/ 0 w 8115300"/>
              <a:gd name="connsiteY7" fmla="*/ 1981200 h 19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15300" h="1981200">
                <a:moveTo>
                  <a:pt x="3543300" y="0"/>
                </a:moveTo>
                <a:lnTo>
                  <a:pt x="8115300" y="0"/>
                </a:lnTo>
                <a:lnTo>
                  <a:pt x="8115300" y="1981200"/>
                </a:lnTo>
                <a:lnTo>
                  <a:pt x="3543300" y="1981200"/>
                </a:lnTo>
                <a:close/>
                <a:moveTo>
                  <a:pt x="0" y="0"/>
                </a:moveTo>
                <a:lnTo>
                  <a:pt x="3390900" y="0"/>
                </a:lnTo>
                <a:lnTo>
                  <a:pt x="3390900" y="1981200"/>
                </a:lnTo>
                <a:lnTo>
                  <a:pt x="0" y="19812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xmlns="" id="{D2B34D31-03FF-44D9-8927-69255E77D71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543300" y="2476500"/>
            <a:ext cx="8648700" cy="1981200"/>
          </a:xfrm>
          <a:custGeom>
            <a:avLst/>
            <a:gdLst>
              <a:gd name="connsiteX0" fmla="*/ 4724400 w 8648700"/>
              <a:gd name="connsiteY0" fmla="*/ 0 h 1981200"/>
              <a:gd name="connsiteX1" fmla="*/ 8648700 w 8648700"/>
              <a:gd name="connsiteY1" fmla="*/ 0 h 1981200"/>
              <a:gd name="connsiteX2" fmla="*/ 8648700 w 8648700"/>
              <a:gd name="connsiteY2" fmla="*/ 1981200 h 1981200"/>
              <a:gd name="connsiteX3" fmla="*/ 4724400 w 8648700"/>
              <a:gd name="connsiteY3" fmla="*/ 1981200 h 1981200"/>
              <a:gd name="connsiteX4" fmla="*/ 0 w 8648700"/>
              <a:gd name="connsiteY4" fmla="*/ 0 h 1981200"/>
              <a:gd name="connsiteX5" fmla="*/ 4572000 w 8648700"/>
              <a:gd name="connsiteY5" fmla="*/ 0 h 1981200"/>
              <a:gd name="connsiteX6" fmla="*/ 4572000 w 8648700"/>
              <a:gd name="connsiteY6" fmla="*/ 1981200 h 1981200"/>
              <a:gd name="connsiteX7" fmla="*/ 0 w 8648700"/>
              <a:gd name="connsiteY7" fmla="*/ 1981200 h 19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48700" h="1981200">
                <a:moveTo>
                  <a:pt x="4724400" y="0"/>
                </a:moveTo>
                <a:lnTo>
                  <a:pt x="8648700" y="0"/>
                </a:lnTo>
                <a:lnTo>
                  <a:pt x="8648700" y="1981200"/>
                </a:lnTo>
                <a:lnTo>
                  <a:pt x="4724400" y="1981200"/>
                </a:lnTo>
                <a:close/>
                <a:moveTo>
                  <a:pt x="0" y="0"/>
                </a:moveTo>
                <a:lnTo>
                  <a:pt x="4572000" y="0"/>
                </a:lnTo>
                <a:lnTo>
                  <a:pt x="4572000" y="1981200"/>
                </a:lnTo>
                <a:lnTo>
                  <a:pt x="0" y="19812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00479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1871005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15460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xmlns="" id="{39056693-A2AC-434E-BD68-0C67E2FDEF82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7341086" y="3187793"/>
            <a:ext cx="2908549" cy="1847088"/>
          </a:xfrm>
          <a:prstGeom prst="rect">
            <a:avLst/>
          </a:prstGeom>
          <a:noFill/>
        </p:spPr>
      </p:sp>
      <p:sp>
        <p:nvSpPr>
          <p:cNvPr id="4" name="Picture Placeholder 1">
            <a:extLst>
              <a:ext uri="{FF2B5EF4-FFF2-40B4-BE49-F238E27FC236}">
                <a16:creationId xmlns:a16="http://schemas.microsoft.com/office/drawing/2014/main" xmlns="" id="{AB4BDE68-5016-43C0-BFAC-26112B4BB5A1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930377" y="3187793"/>
            <a:ext cx="2908549" cy="1847088"/>
          </a:xfrm>
          <a:prstGeom prst="rect">
            <a:avLst/>
          </a:prstGeom>
          <a:noFill/>
        </p:spPr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xmlns="" id="{20D83DD0-CE28-458C-B0DF-696B55A0AA67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452513" y="3544622"/>
            <a:ext cx="3281748" cy="2071116"/>
          </a:xfrm>
          <a:prstGeom prst="rect">
            <a:avLst/>
          </a:prstGeom>
          <a:noFill/>
        </p:spPr>
      </p:sp>
    </p:spTree>
    <p:extLst>
      <p:ext uri="{BB962C8B-B14F-4D97-AF65-F5344CB8AC3E}">
        <p14:creationId xmlns="" xmlns:p14="http://schemas.microsoft.com/office/powerpoint/2010/main" val="7791098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675079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058857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5">
            <a:extLst>
              <a:ext uri="{FF2B5EF4-FFF2-40B4-BE49-F238E27FC236}">
                <a16:creationId xmlns:a16="http://schemas.microsoft.com/office/drawing/2014/main" xmlns="" id="{C88D02F4-62D6-4228-BD82-C8896F35E18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523019" y="644370"/>
            <a:ext cx="5145962" cy="5569260"/>
          </a:xfrm>
          <a:custGeom>
            <a:avLst/>
            <a:gdLst>
              <a:gd name="connsiteX0" fmla="*/ 2117012 w 4234023"/>
              <a:gd name="connsiteY0" fmla="*/ 0 h 4582306"/>
              <a:gd name="connsiteX1" fmla="*/ 2589615 w 4234023"/>
              <a:gd name="connsiteY1" fmla="*/ 112881 h 4582306"/>
              <a:gd name="connsiteX2" fmla="*/ 3761224 w 4234023"/>
              <a:gd name="connsiteY2" fmla="*/ 791462 h 4582306"/>
              <a:gd name="connsiteX3" fmla="*/ 4234023 w 4234023"/>
              <a:gd name="connsiteY3" fmla="*/ 1611279 h 4582306"/>
              <a:gd name="connsiteX4" fmla="*/ 4234023 w 4234023"/>
              <a:gd name="connsiteY4" fmla="*/ 2971028 h 4582306"/>
              <a:gd name="connsiteX5" fmla="*/ 3761224 w 4234023"/>
              <a:gd name="connsiteY5" fmla="*/ 3790845 h 4582306"/>
              <a:gd name="connsiteX6" fmla="*/ 2589615 w 4234023"/>
              <a:gd name="connsiteY6" fmla="*/ 4469425 h 4582306"/>
              <a:gd name="connsiteX7" fmla="*/ 1644408 w 4234023"/>
              <a:gd name="connsiteY7" fmla="*/ 4469425 h 4582306"/>
              <a:gd name="connsiteX8" fmla="*/ 472799 w 4234023"/>
              <a:gd name="connsiteY8" fmla="*/ 3790845 h 4582306"/>
              <a:gd name="connsiteX9" fmla="*/ 0 w 4234023"/>
              <a:gd name="connsiteY9" fmla="*/ 2971028 h 4582306"/>
              <a:gd name="connsiteX10" fmla="*/ 0 w 4234023"/>
              <a:gd name="connsiteY10" fmla="*/ 1611279 h 4582306"/>
              <a:gd name="connsiteX11" fmla="*/ 472799 w 4234023"/>
              <a:gd name="connsiteY11" fmla="*/ 791462 h 4582306"/>
              <a:gd name="connsiteX12" fmla="*/ 1644408 w 4234023"/>
              <a:gd name="connsiteY12" fmla="*/ 112881 h 4582306"/>
              <a:gd name="connsiteX13" fmla="*/ 2117012 w 4234023"/>
              <a:gd name="connsiteY13" fmla="*/ 0 h 4582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234023" h="4582306">
                <a:moveTo>
                  <a:pt x="2117012" y="0"/>
                </a:moveTo>
                <a:cubicBezTo>
                  <a:pt x="2288333" y="0"/>
                  <a:pt x="2459654" y="37627"/>
                  <a:pt x="2589615" y="112881"/>
                </a:cubicBezTo>
                <a:lnTo>
                  <a:pt x="3761224" y="791462"/>
                </a:lnTo>
                <a:cubicBezTo>
                  <a:pt x="4021342" y="941970"/>
                  <a:pt x="4234023" y="1310909"/>
                  <a:pt x="4234023" y="1611279"/>
                </a:cubicBezTo>
                <a:lnTo>
                  <a:pt x="4234023" y="2971028"/>
                </a:lnTo>
                <a:cubicBezTo>
                  <a:pt x="4234023" y="3271397"/>
                  <a:pt x="4021342" y="3640336"/>
                  <a:pt x="3761224" y="3790845"/>
                </a:cubicBezTo>
                <a:lnTo>
                  <a:pt x="2589615" y="4469425"/>
                </a:lnTo>
                <a:cubicBezTo>
                  <a:pt x="2329693" y="4619933"/>
                  <a:pt x="1904330" y="4619933"/>
                  <a:pt x="1644408" y="4469425"/>
                </a:cubicBezTo>
                <a:lnTo>
                  <a:pt x="472799" y="3790845"/>
                </a:lnTo>
                <a:cubicBezTo>
                  <a:pt x="212681" y="3640336"/>
                  <a:pt x="0" y="3271397"/>
                  <a:pt x="0" y="2971028"/>
                </a:cubicBezTo>
                <a:lnTo>
                  <a:pt x="0" y="1611279"/>
                </a:lnTo>
                <a:cubicBezTo>
                  <a:pt x="0" y="1310909"/>
                  <a:pt x="212681" y="941970"/>
                  <a:pt x="472799" y="791462"/>
                </a:cubicBezTo>
                <a:lnTo>
                  <a:pt x="1644408" y="112881"/>
                </a:lnTo>
                <a:cubicBezTo>
                  <a:pt x="1774369" y="37627"/>
                  <a:pt x="1945691" y="0"/>
                  <a:pt x="211701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594185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1887452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xmlns="" id="{CC4C3B3F-1638-491E-BA17-CE97DE171AA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790700" y="1"/>
            <a:ext cx="4305300" cy="2372496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" name="Picture Placeholder 4">
            <a:extLst>
              <a:ext uri="{FF2B5EF4-FFF2-40B4-BE49-F238E27FC236}">
                <a16:creationId xmlns:a16="http://schemas.microsoft.com/office/drawing/2014/main" xmlns="" id="{3F92C9BC-AB6F-4786-86F1-A73367A4709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790700" y="4485504"/>
            <a:ext cx="4305300" cy="2372496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="" xmlns:p14="http://schemas.microsoft.com/office/powerpoint/2010/main" val="28229890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3983884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6601662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-32213" y="-24938"/>
            <a:ext cx="12281793" cy="6924092"/>
          </a:xfrm>
          <a:custGeom>
            <a:avLst/>
            <a:gdLst>
              <a:gd name="connsiteX0" fmla="*/ 0 w 2589153"/>
              <a:gd name="connsiteY0" fmla="*/ 0 h 2348970"/>
              <a:gd name="connsiteX1" fmla="*/ 2589153 w 2589153"/>
              <a:gd name="connsiteY1" fmla="*/ 0 h 2348970"/>
              <a:gd name="connsiteX2" fmla="*/ 2589153 w 2589153"/>
              <a:gd name="connsiteY2" fmla="*/ 2348970 h 2348970"/>
              <a:gd name="connsiteX3" fmla="*/ 0 w 2589153"/>
              <a:gd name="connsiteY3" fmla="*/ 2348970 h 2348970"/>
              <a:gd name="connsiteX4" fmla="*/ 0 w 2589153"/>
              <a:gd name="connsiteY4" fmla="*/ 0 h 2348970"/>
              <a:gd name="connsiteX0" fmla="*/ 0 w 8009051"/>
              <a:gd name="connsiteY0" fmla="*/ 0 h 3296621"/>
              <a:gd name="connsiteX1" fmla="*/ 8009051 w 8009051"/>
              <a:gd name="connsiteY1" fmla="*/ 947651 h 3296621"/>
              <a:gd name="connsiteX2" fmla="*/ 8009051 w 8009051"/>
              <a:gd name="connsiteY2" fmla="*/ 3296621 h 3296621"/>
              <a:gd name="connsiteX3" fmla="*/ 5419898 w 8009051"/>
              <a:gd name="connsiteY3" fmla="*/ 3296621 h 3296621"/>
              <a:gd name="connsiteX4" fmla="*/ 0 w 8009051"/>
              <a:gd name="connsiteY4" fmla="*/ 0 h 3296621"/>
              <a:gd name="connsiteX0" fmla="*/ 0 w 10773295"/>
              <a:gd name="connsiteY0" fmla="*/ 0 h 6480395"/>
              <a:gd name="connsiteX1" fmla="*/ 8009051 w 10773295"/>
              <a:gd name="connsiteY1" fmla="*/ 947651 h 6480395"/>
              <a:gd name="connsiteX2" fmla="*/ 8009051 w 10773295"/>
              <a:gd name="connsiteY2" fmla="*/ 3296621 h 6480395"/>
              <a:gd name="connsiteX3" fmla="*/ 10773295 w 10773295"/>
              <a:gd name="connsiteY3" fmla="*/ 6480395 h 6480395"/>
              <a:gd name="connsiteX4" fmla="*/ 0 w 10773295"/>
              <a:gd name="connsiteY4" fmla="*/ 0 h 6480395"/>
              <a:gd name="connsiteX0" fmla="*/ 0 w 12281793"/>
              <a:gd name="connsiteY0" fmla="*/ 0 h 6480395"/>
              <a:gd name="connsiteX1" fmla="*/ 8009051 w 12281793"/>
              <a:gd name="connsiteY1" fmla="*/ 947651 h 6480395"/>
              <a:gd name="connsiteX2" fmla="*/ 12281793 w 12281793"/>
              <a:gd name="connsiteY2" fmla="*/ 5366490 h 6480395"/>
              <a:gd name="connsiteX3" fmla="*/ 10773295 w 12281793"/>
              <a:gd name="connsiteY3" fmla="*/ 6480395 h 6480395"/>
              <a:gd name="connsiteX4" fmla="*/ 0 w 12281793"/>
              <a:gd name="connsiteY4" fmla="*/ 0 h 6480395"/>
              <a:gd name="connsiteX0" fmla="*/ 0 w 12281793"/>
              <a:gd name="connsiteY0" fmla="*/ 432262 h 6912657"/>
              <a:gd name="connsiteX1" fmla="*/ 8624193 w 12281793"/>
              <a:gd name="connsiteY1" fmla="*/ 0 h 6912657"/>
              <a:gd name="connsiteX2" fmla="*/ 12281793 w 12281793"/>
              <a:gd name="connsiteY2" fmla="*/ 5798752 h 6912657"/>
              <a:gd name="connsiteX3" fmla="*/ 10773295 w 12281793"/>
              <a:gd name="connsiteY3" fmla="*/ 6912657 h 6912657"/>
              <a:gd name="connsiteX4" fmla="*/ 0 w 12281793"/>
              <a:gd name="connsiteY4" fmla="*/ 432262 h 6912657"/>
              <a:gd name="connsiteX0" fmla="*/ 0 w 12281793"/>
              <a:gd name="connsiteY0" fmla="*/ 432262 h 6912657"/>
              <a:gd name="connsiteX1" fmla="*/ 381348 w 12281793"/>
              <a:gd name="connsiteY1" fmla="*/ 412514 h 6912657"/>
              <a:gd name="connsiteX2" fmla="*/ 8624193 w 12281793"/>
              <a:gd name="connsiteY2" fmla="*/ 0 h 6912657"/>
              <a:gd name="connsiteX3" fmla="*/ 12281793 w 12281793"/>
              <a:gd name="connsiteY3" fmla="*/ 5798752 h 6912657"/>
              <a:gd name="connsiteX4" fmla="*/ 10773295 w 12281793"/>
              <a:gd name="connsiteY4" fmla="*/ 6912657 h 6912657"/>
              <a:gd name="connsiteX5" fmla="*/ 0 w 12281793"/>
              <a:gd name="connsiteY5" fmla="*/ 432262 h 6912657"/>
              <a:gd name="connsiteX0" fmla="*/ 0 w 12281793"/>
              <a:gd name="connsiteY0" fmla="*/ 443697 h 6924092"/>
              <a:gd name="connsiteX1" fmla="*/ 32214 w 12281793"/>
              <a:gd name="connsiteY1" fmla="*/ 0 h 6924092"/>
              <a:gd name="connsiteX2" fmla="*/ 8624193 w 12281793"/>
              <a:gd name="connsiteY2" fmla="*/ 11435 h 6924092"/>
              <a:gd name="connsiteX3" fmla="*/ 12281793 w 12281793"/>
              <a:gd name="connsiteY3" fmla="*/ 5810187 h 6924092"/>
              <a:gd name="connsiteX4" fmla="*/ 10773295 w 12281793"/>
              <a:gd name="connsiteY4" fmla="*/ 6924092 h 6924092"/>
              <a:gd name="connsiteX5" fmla="*/ 0 w 12281793"/>
              <a:gd name="connsiteY5" fmla="*/ 443697 h 6924092"/>
              <a:gd name="connsiteX0" fmla="*/ 0 w 12281793"/>
              <a:gd name="connsiteY0" fmla="*/ 443697 h 6924092"/>
              <a:gd name="connsiteX1" fmla="*/ 32214 w 12281793"/>
              <a:gd name="connsiteY1" fmla="*/ 0 h 6924092"/>
              <a:gd name="connsiteX2" fmla="*/ 8624193 w 12281793"/>
              <a:gd name="connsiteY2" fmla="*/ 11435 h 6924092"/>
              <a:gd name="connsiteX3" fmla="*/ 12281793 w 12281793"/>
              <a:gd name="connsiteY3" fmla="*/ 5810187 h 6924092"/>
              <a:gd name="connsiteX4" fmla="*/ 11478838 w 12281793"/>
              <a:gd name="connsiteY4" fmla="*/ 6392487 h 6924092"/>
              <a:gd name="connsiteX5" fmla="*/ 10773295 w 12281793"/>
              <a:gd name="connsiteY5" fmla="*/ 6924092 h 6924092"/>
              <a:gd name="connsiteX6" fmla="*/ 0 w 12281793"/>
              <a:gd name="connsiteY6" fmla="*/ 443697 h 6924092"/>
              <a:gd name="connsiteX0" fmla="*/ 0 w 12281793"/>
              <a:gd name="connsiteY0" fmla="*/ 443697 h 6924092"/>
              <a:gd name="connsiteX1" fmla="*/ 32214 w 12281793"/>
              <a:gd name="connsiteY1" fmla="*/ 0 h 6924092"/>
              <a:gd name="connsiteX2" fmla="*/ 8624193 w 12281793"/>
              <a:gd name="connsiteY2" fmla="*/ 11435 h 6924092"/>
              <a:gd name="connsiteX3" fmla="*/ 12281793 w 12281793"/>
              <a:gd name="connsiteY3" fmla="*/ 5810187 h 6924092"/>
              <a:gd name="connsiteX4" fmla="*/ 12243609 w 12281793"/>
              <a:gd name="connsiteY4" fmla="*/ 6907876 h 6924092"/>
              <a:gd name="connsiteX5" fmla="*/ 10773295 w 12281793"/>
              <a:gd name="connsiteY5" fmla="*/ 6924092 h 6924092"/>
              <a:gd name="connsiteX6" fmla="*/ 0 w 12281793"/>
              <a:gd name="connsiteY6" fmla="*/ 443697 h 692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81793" h="6924092">
                <a:moveTo>
                  <a:pt x="0" y="443697"/>
                </a:moveTo>
                <a:lnTo>
                  <a:pt x="32214" y="0"/>
                </a:lnTo>
                <a:lnTo>
                  <a:pt x="8624193" y="11435"/>
                </a:lnTo>
                <a:lnTo>
                  <a:pt x="12281793" y="5810187"/>
                </a:lnTo>
                <a:lnTo>
                  <a:pt x="12243609" y="6907876"/>
                </a:lnTo>
                <a:lnTo>
                  <a:pt x="10773295" y="6924092"/>
                </a:lnTo>
                <a:lnTo>
                  <a:pt x="0" y="443697"/>
                </a:lnTo>
                <a:close/>
              </a:path>
            </a:pathLst>
          </a:custGeom>
          <a:noFill/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</p:spTree>
    <p:extLst>
      <p:ext uri="{BB962C8B-B14F-4D97-AF65-F5344CB8AC3E}">
        <p14:creationId xmlns="" xmlns:p14="http://schemas.microsoft.com/office/powerpoint/2010/main" val="27796537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4703805" y="0"/>
            <a:ext cx="2784390" cy="685799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="" xmlns:p14="http://schemas.microsoft.com/office/powerpoint/2010/main" val="3359886201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xmlns="" id="{50EED607-CCD3-4670-967E-310039BE4CC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848223" y="0"/>
            <a:ext cx="2495550" cy="6858000"/>
          </a:xfrm>
          <a:custGeom>
            <a:avLst/>
            <a:gdLst>
              <a:gd name="connsiteX0" fmla="*/ 0 w 2495550"/>
              <a:gd name="connsiteY0" fmla="*/ 0 h 6858000"/>
              <a:gd name="connsiteX1" fmla="*/ 2495550 w 2495550"/>
              <a:gd name="connsiteY1" fmla="*/ 0 h 6858000"/>
              <a:gd name="connsiteX2" fmla="*/ 2495550 w 2495550"/>
              <a:gd name="connsiteY2" fmla="*/ 6858000 h 6858000"/>
              <a:gd name="connsiteX3" fmla="*/ 0 w 249555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5550" h="6858000">
                <a:moveTo>
                  <a:pt x="0" y="0"/>
                </a:moveTo>
                <a:lnTo>
                  <a:pt x="2495550" y="0"/>
                </a:lnTo>
                <a:lnTo>
                  <a:pt x="249555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306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>
            <a:extLst>
              <a:ext uri="{FF2B5EF4-FFF2-40B4-BE49-F238E27FC236}">
                <a16:creationId xmlns:a16="http://schemas.microsoft.com/office/drawing/2014/main" xmlns="" id="{8AE568CA-4B2D-4315-A304-223DBEF4E6B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35314" y="1317883"/>
            <a:ext cx="2004522" cy="2060272"/>
          </a:xfrm>
          <a:custGeom>
            <a:avLst/>
            <a:gdLst>
              <a:gd name="connsiteX0" fmla="*/ 0 w 2004522"/>
              <a:gd name="connsiteY0" fmla="*/ 0 h 2060272"/>
              <a:gd name="connsiteX1" fmla="*/ 2004522 w 2004522"/>
              <a:gd name="connsiteY1" fmla="*/ 0 h 2060272"/>
              <a:gd name="connsiteX2" fmla="*/ 2004522 w 2004522"/>
              <a:gd name="connsiteY2" fmla="*/ 2060272 h 2060272"/>
              <a:gd name="connsiteX3" fmla="*/ 0 w 2004522"/>
              <a:gd name="connsiteY3" fmla="*/ 2060272 h 2060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4522" h="2060272">
                <a:moveTo>
                  <a:pt x="0" y="0"/>
                </a:moveTo>
                <a:lnTo>
                  <a:pt x="2004522" y="0"/>
                </a:lnTo>
                <a:lnTo>
                  <a:pt x="2004522" y="2060272"/>
                </a:lnTo>
                <a:lnTo>
                  <a:pt x="0" y="206027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4" name="Picture Placeholder 16">
            <a:extLst>
              <a:ext uri="{FF2B5EF4-FFF2-40B4-BE49-F238E27FC236}">
                <a16:creationId xmlns:a16="http://schemas.microsoft.com/office/drawing/2014/main" xmlns="" id="{A822D44E-68B7-4D76-B153-D83CD4BE658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252212" y="1317883"/>
            <a:ext cx="2004522" cy="2060272"/>
          </a:xfrm>
          <a:custGeom>
            <a:avLst/>
            <a:gdLst>
              <a:gd name="connsiteX0" fmla="*/ 0 w 2004522"/>
              <a:gd name="connsiteY0" fmla="*/ 0 h 2060272"/>
              <a:gd name="connsiteX1" fmla="*/ 2004522 w 2004522"/>
              <a:gd name="connsiteY1" fmla="*/ 0 h 2060272"/>
              <a:gd name="connsiteX2" fmla="*/ 2004522 w 2004522"/>
              <a:gd name="connsiteY2" fmla="*/ 2060272 h 2060272"/>
              <a:gd name="connsiteX3" fmla="*/ 0 w 2004522"/>
              <a:gd name="connsiteY3" fmla="*/ 2060272 h 2060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4522" h="2060272">
                <a:moveTo>
                  <a:pt x="0" y="0"/>
                </a:moveTo>
                <a:lnTo>
                  <a:pt x="2004522" y="0"/>
                </a:lnTo>
                <a:lnTo>
                  <a:pt x="2004522" y="2060272"/>
                </a:lnTo>
                <a:lnTo>
                  <a:pt x="0" y="206027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5" name="Picture Placeholder 19">
            <a:extLst>
              <a:ext uri="{FF2B5EF4-FFF2-40B4-BE49-F238E27FC236}">
                <a16:creationId xmlns:a16="http://schemas.microsoft.com/office/drawing/2014/main" xmlns="" id="{7E21C9C3-001C-4CB7-8777-42ADAA77121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369111" y="1317883"/>
            <a:ext cx="2004522" cy="2060272"/>
          </a:xfrm>
          <a:custGeom>
            <a:avLst/>
            <a:gdLst>
              <a:gd name="connsiteX0" fmla="*/ 0 w 2004522"/>
              <a:gd name="connsiteY0" fmla="*/ 0 h 2060272"/>
              <a:gd name="connsiteX1" fmla="*/ 2004522 w 2004522"/>
              <a:gd name="connsiteY1" fmla="*/ 0 h 2060272"/>
              <a:gd name="connsiteX2" fmla="*/ 2004522 w 2004522"/>
              <a:gd name="connsiteY2" fmla="*/ 2060272 h 2060272"/>
              <a:gd name="connsiteX3" fmla="*/ 0 w 2004522"/>
              <a:gd name="connsiteY3" fmla="*/ 2060272 h 2060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4522" h="2060272">
                <a:moveTo>
                  <a:pt x="0" y="0"/>
                </a:moveTo>
                <a:lnTo>
                  <a:pt x="2004522" y="0"/>
                </a:lnTo>
                <a:lnTo>
                  <a:pt x="2004522" y="2060272"/>
                </a:lnTo>
                <a:lnTo>
                  <a:pt x="0" y="206027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6" name="Picture Placeholder 20">
            <a:extLst>
              <a:ext uri="{FF2B5EF4-FFF2-40B4-BE49-F238E27FC236}">
                <a16:creationId xmlns:a16="http://schemas.microsoft.com/office/drawing/2014/main" xmlns="" id="{AD6737C7-4CEE-438E-AF47-03A679BD477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35314" y="3546733"/>
            <a:ext cx="2004522" cy="2060272"/>
          </a:xfrm>
          <a:custGeom>
            <a:avLst/>
            <a:gdLst>
              <a:gd name="connsiteX0" fmla="*/ 0 w 2004522"/>
              <a:gd name="connsiteY0" fmla="*/ 0 h 2060272"/>
              <a:gd name="connsiteX1" fmla="*/ 2004522 w 2004522"/>
              <a:gd name="connsiteY1" fmla="*/ 0 h 2060272"/>
              <a:gd name="connsiteX2" fmla="*/ 2004522 w 2004522"/>
              <a:gd name="connsiteY2" fmla="*/ 2060272 h 2060272"/>
              <a:gd name="connsiteX3" fmla="*/ 0 w 2004522"/>
              <a:gd name="connsiteY3" fmla="*/ 2060272 h 2060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4522" h="2060272">
                <a:moveTo>
                  <a:pt x="0" y="0"/>
                </a:moveTo>
                <a:lnTo>
                  <a:pt x="2004522" y="0"/>
                </a:lnTo>
                <a:lnTo>
                  <a:pt x="2004522" y="2060272"/>
                </a:lnTo>
                <a:lnTo>
                  <a:pt x="0" y="206027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7" name="Picture Placeholder 21">
            <a:extLst>
              <a:ext uri="{FF2B5EF4-FFF2-40B4-BE49-F238E27FC236}">
                <a16:creationId xmlns:a16="http://schemas.microsoft.com/office/drawing/2014/main" xmlns="" id="{74260481-8A59-478B-AA44-CF0D1EC36F8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252212" y="3546733"/>
            <a:ext cx="2004522" cy="2060272"/>
          </a:xfrm>
          <a:custGeom>
            <a:avLst/>
            <a:gdLst>
              <a:gd name="connsiteX0" fmla="*/ 0 w 2004522"/>
              <a:gd name="connsiteY0" fmla="*/ 0 h 2060272"/>
              <a:gd name="connsiteX1" fmla="*/ 2004522 w 2004522"/>
              <a:gd name="connsiteY1" fmla="*/ 0 h 2060272"/>
              <a:gd name="connsiteX2" fmla="*/ 2004522 w 2004522"/>
              <a:gd name="connsiteY2" fmla="*/ 2060272 h 2060272"/>
              <a:gd name="connsiteX3" fmla="*/ 0 w 2004522"/>
              <a:gd name="connsiteY3" fmla="*/ 2060272 h 2060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4522" h="2060272">
                <a:moveTo>
                  <a:pt x="0" y="0"/>
                </a:moveTo>
                <a:lnTo>
                  <a:pt x="2004522" y="0"/>
                </a:lnTo>
                <a:lnTo>
                  <a:pt x="2004522" y="2060272"/>
                </a:lnTo>
                <a:lnTo>
                  <a:pt x="0" y="206027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8" name="Picture Placeholder 22">
            <a:extLst>
              <a:ext uri="{FF2B5EF4-FFF2-40B4-BE49-F238E27FC236}">
                <a16:creationId xmlns:a16="http://schemas.microsoft.com/office/drawing/2014/main" xmlns="" id="{61A8BBD3-ECD9-493C-A700-91E818D9903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369111" y="3546733"/>
            <a:ext cx="2004522" cy="2060272"/>
          </a:xfrm>
          <a:custGeom>
            <a:avLst/>
            <a:gdLst>
              <a:gd name="connsiteX0" fmla="*/ 0 w 2004522"/>
              <a:gd name="connsiteY0" fmla="*/ 0 h 2060272"/>
              <a:gd name="connsiteX1" fmla="*/ 2004522 w 2004522"/>
              <a:gd name="connsiteY1" fmla="*/ 0 h 2060272"/>
              <a:gd name="connsiteX2" fmla="*/ 2004522 w 2004522"/>
              <a:gd name="connsiteY2" fmla="*/ 2060272 h 2060272"/>
              <a:gd name="connsiteX3" fmla="*/ 0 w 2004522"/>
              <a:gd name="connsiteY3" fmla="*/ 2060272 h 2060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4522" h="2060272">
                <a:moveTo>
                  <a:pt x="0" y="0"/>
                </a:moveTo>
                <a:lnTo>
                  <a:pt x="2004522" y="0"/>
                </a:lnTo>
                <a:lnTo>
                  <a:pt x="2004522" y="2060272"/>
                </a:lnTo>
                <a:lnTo>
                  <a:pt x="0" y="206027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44124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635466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15533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633859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82933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B1C3608-BBBA-43ED-9405-245B7D8482C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None/>
              <a:defRPr sz="1600" b="1" i="0" baseline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 dirty="0"/>
              <a:t>Drag &amp; Drop picture</a:t>
            </a:r>
          </a:p>
        </p:txBody>
      </p:sp>
    </p:spTree>
    <p:extLst>
      <p:ext uri="{BB962C8B-B14F-4D97-AF65-F5344CB8AC3E}">
        <p14:creationId xmlns="" xmlns:p14="http://schemas.microsoft.com/office/powerpoint/2010/main" val="34416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770DA21-8870-41C3-BF1F-0541276A16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896306" y="0"/>
            <a:ext cx="3147847" cy="2285999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None/>
              <a:defRPr sz="1600" b="1" i="0" baseline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 dirty="0"/>
              <a:t>Drag &amp; </a:t>
            </a:r>
            <a:r>
              <a:rPr lang="en-US"/>
              <a:t>Drop picture</a:t>
            </a:r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xmlns="" id="{1AF234CA-7255-4058-A27D-EFA01F00E34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044153" y="2285999"/>
            <a:ext cx="3147847" cy="2285999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None/>
              <a:defRPr sz="1600" b="1" i="0" baseline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 dirty="0"/>
              <a:t>Drag &amp; </a:t>
            </a:r>
            <a:r>
              <a:rPr lang="en-US"/>
              <a:t>Drop picture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xmlns="" id="{4AF6C123-A1F8-40A5-A280-0D76C405006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896306" y="4572001"/>
            <a:ext cx="3147847" cy="2285999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None/>
              <a:defRPr sz="1600" b="1" i="0" baseline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 dirty="0"/>
              <a:t>Drag &amp; </a:t>
            </a:r>
            <a:r>
              <a:rPr lang="en-US"/>
              <a:t>Drop picture</a:t>
            </a:r>
          </a:p>
        </p:txBody>
      </p:sp>
    </p:spTree>
    <p:extLst>
      <p:ext uri="{BB962C8B-B14F-4D97-AF65-F5344CB8AC3E}">
        <p14:creationId xmlns="" xmlns:p14="http://schemas.microsoft.com/office/powerpoint/2010/main" val="3211041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293685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353440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8" r:id="rId2"/>
    <p:sldLayoutId id="2147483679" r:id="rId3"/>
    <p:sldLayoutId id="2147483678" r:id="rId4"/>
    <p:sldLayoutId id="2147483677" r:id="rId5"/>
    <p:sldLayoutId id="2147483676" r:id="rId6"/>
    <p:sldLayoutId id="2147483675" r:id="rId7"/>
    <p:sldLayoutId id="2147483674" r:id="rId8"/>
    <p:sldLayoutId id="2147483673" r:id="rId9"/>
    <p:sldLayoutId id="2147483672" r:id="rId10"/>
    <p:sldLayoutId id="2147483671" r:id="rId11"/>
    <p:sldLayoutId id="2147483670" r:id="rId12"/>
    <p:sldLayoutId id="2147483669" r:id="rId13"/>
    <p:sldLayoutId id="2147483668" r:id="rId14"/>
    <p:sldLayoutId id="2147483667" r:id="rId15"/>
    <p:sldLayoutId id="2147483665" r:id="rId16"/>
    <p:sldLayoutId id="2147483666" r:id="rId17"/>
    <p:sldLayoutId id="2147483664" r:id="rId18"/>
    <p:sldLayoutId id="2147483663" r:id="rId19"/>
    <p:sldLayoutId id="2147483662" r:id="rId20"/>
    <p:sldLayoutId id="2147483661" r:id="rId21"/>
    <p:sldLayoutId id="2147483660" r:id="rId22"/>
    <p:sldLayoutId id="2147483659" r:id="rId23"/>
    <p:sldLayoutId id="2147483657" r:id="rId24"/>
    <p:sldLayoutId id="2147483655" r:id="rId25"/>
    <p:sldLayoutId id="2147483652" r:id="rId26"/>
    <p:sldLayoutId id="2147483653" r:id="rId27"/>
    <p:sldLayoutId id="2147483658" r:id="rId28"/>
    <p:sldLayoutId id="2147483680" r:id="rId29"/>
    <p:sldLayoutId id="2147483684" r:id="rId3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/>
          <p:nvPr/>
        </p:nvSpPr>
        <p:spPr>
          <a:xfrm>
            <a:off x="3632778" y="-7316"/>
            <a:ext cx="8423532" cy="6865316"/>
          </a:xfrm>
          <a:custGeom>
            <a:avLst/>
            <a:gdLst>
              <a:gd name="connsiteX0" fmla="*/ 0 w 4169664"/>
              <a:gd name="connsiteY0" fmla="*/ 0 h 6858000"/>
              <a:gd name="connsiteX1" fmla="*/ 4169664 w 4169664"/>
              <a:gd name="connsiteY1" fmla="*/ 0 h 6858000"/>
              <a:gd name="connsiteX2" fmla="*/ 4169664 w 4169664"/>
              <a:gd name="connsiteY2" fmla="*/ 6858000 h 6858000"/>
              <a:gd name="connsiteX3" fmla="*/ 0 w 4169664"/>
              <a:gd name="connsiteY3" fmla="*/ 6858000 h 6858000"/>
              <a:gd name="connsiteX4" fmla="*/ 0 w 4169664"/>
              <a:gd name="connsiteY4" fmla="*/ 0 h 6858000"/>
              <a:gd name="connsiteX0" fmla="*/ 1463040 w 4169664"/>
              <a:gd name="connsiteY0" fmla="*/ 58521 h 6858000"/>
              <a:gd name="connsiteX1" fmla="*/ 4169664 w 4169664"/>
              <a:gd name="connsiteY1" fmla="*/ 0 h 6858000"/>
              <a:gd name="connsiteX2" fmla="*/ 4169664 w 4169664"/>
              <a:gd name="connsiteY2" fmla="*/ 6858000 h 6858000"/>
              <a:gd name="connsiteX3" fmla="*/ 0 w 4169664"/>
              <a:gd name="connsiteY3" fmla="*/ 6858000 h 6858000"/>
              <a:gd name="connsiteX4" fmla="*/ 1463040 w 4169664"/>
              <a:gd name="connsiteY4" fmla="*/ 58521 h 6858000"/>
              <a:gd name="connsiteX0" fmla="*/ 1814170 w 4169664"/>
              <a:gd name="connsiteY0" fmla="*/ 0 h 6865316"/>
              <a:gd name="connsiteX1" fmla="*/ 4169664 w 4169664"/>
              <a:gd name="connsiteY1" fmla="*/ 7316 h 6865316"/>
              <a:gd name="connsiteX2" fmla="*/ 4169664 w 4169664"/>
              <a:gd name="connsiteY2" fmla="*/ 6865316 h 6865316"/>
              <a:gd name="connsiteX3" fmla="*/ 0 w 4169664"/>
              <a:gd name="connsiteY3" fmla="*/ 6865316 h 6865316"/>
              <a:gd name="connsiteX4" fmla="*/ 1814170 w 4169664"/>
              <a:gd name="connsiteY4" fmla="*/ 0 h 6865316"/>
              <a:gd name="connsiteX0" fmla="*/ 5091380 w 7446874"/>
              <a:gd name="connsiteY0" fmla="*/ 0 h 6865316"/>
              <a:gd name="connsiteX1" fmla="*/ 7446874 w 7446874"/>
              <a:gd name="connsiteY1" fmla="*/ 7316 h 6865316"/>
              <a:gd name="connsiteX2" fmla="*/ 7446874 w 7446874"/>
              <a:gd name="connsiteY2" fmla="*/ 6865316 h 6865316"/>
              <a:gd name="connsiteX3" fmla="*/ 0 w 7446874"/>
              <a:gd name="connsiteY3" fmla="*/ 6858000 h 6865316"/>
              <a:gd name="connsiteX4" fmla="*/ 5091380 w 7446874"/>
              <a:gd name="connsiteY4" fmla="*/ 0 h 6865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46874" h="6865316">
                <a:moveTo>
                  <a:pt x="5091380" y="0"/>
                </a:moveTo>
                <a:lnTo>
                  <a:pt x="7446874" y="7316"/>
                </a:lnTo>
                <a:lnTo>
                  <a:pt x="7446874" y="6865316"/>
                </a:lnTo>
                <a:lnTo>
                  <a:pt x="0" y="6858000"/>
                </a:lnTo>
                <a:lnTo>
                  <a:pt x="5091380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43986" y="-7316"/>
            <a:ext cx="7446874" cy="6865316"/>
          </a:xfrm>
          <a:custGeom>
            <a:avLst/>
            <a:gdLst>
              <a:gd name="connsiteX0" fmla="*/ 0 w 4169664"/>
              <a:gd name="connsiteY0" fmla="*/ 0 h 6858000"/>
              <a:gd name="connsiteX1" fmla="*/ 4169664 w 4169664"/>
              <a:gd name="connsiteY1" fmla="*/ 0 h 6858000"/>
              <a:gd name="connsiteX2" fmla="*/ 4169664 w 4169664"/>
              <a:gd name="connsiteY2" fmla="*/ 6858000 h 6858000"/>
              <a:gd name="connsiteX3" fmla="*/ 0 w 4169664"/>
              <a:gd name="connsiteY3" fmla="*/ 6858000 h 6858000"/>
              <a:gd name="connsiteX4" fmla="*/ 0 w 4169664"/>
              <a:gd name="connsiteY4" fmla="*/ 0 h 6858000"/>
              <a:gd name="connsiteX0" fmla="*/ 1463040 w 4169664"/>
              <a:gd name="connsiteY0" fmla="*/ 58521 h 6858000"/>
              <a:gd name="connsiteX1" fmla="*/ 4169664 w 4169664"/>
              <a:gd name="connsiteY1" fmla="*/ 0 h 6858000"/>
              <a:gd name="connsiteX2" fmla="*/ 4169664 w 4169664"/>
              <a:gd name="connsiteY2" fmla="*/ 6858000 h 6858000"/>
              <a:gd name="connsiteX3" fmla="*/ 0 w 4169664"/>
              <a:gd name="connsiteY3" fmla="*/ 6858000 h 6858000"/>
              <a:gd name="connsiteX4" fmla="*/ 1463040 w 4169664"/>
              <a:gd name="connsiteY4" fmla="*/ 58521 h 6858000"/>
              <a:gd name="connsiteX0" fmla="*/ 1814170 w 4169664"/>
              <a:gd name="connsiteY0" fmla="*/ 0 h 6865316"/>
              <a:gd name="connsiteX1" fmla="*/ 4169664 w 4169664"/>
              <a:gd name="connsiteY1" fmla="*/ 7316 h 6865316"/>
              <a:gd name="connsiteX2" fmla="*/ 4169664 w 4169664"/>
              <a:gd name="connsiteY2" fmla="*/ 6865316 h 6865316"/>
              <a:gd name="connsiteX3" fmla="*/ 0 w 4169664"/>
              <a:gd name="connsiteY3" fmla="*/ 6865316 h 6865316"/>
              <a:gd name="connsiteX4" fmla="*/ 1814170 w 4169664"/>
              <a:gd name="connsiteY4" fmla="*/ 0 h 6865316"/>
              <a:gd name="connsiteX0" fmla="*/ 5091380 w 7446874"/>
              <a:gd name="connsiteY0" fmla="*/ 0 h 6865316"/>
              <a:gd name="connsiteX1" fmla="*/ 7446874 w 7446874"/>
              <a:gd name="connsiteY1" fmla="*/ 7316 h 6865316"/>
              <a:gd name="connsiteX2" fmla="*/ 7446874 w 7446874"/>
              <a:gd name="connsiteY2" fmla="*/ 6865316 h 6865316"/>
              <a:gd name="connsiteX3" fmla="*/ 0 w 7446874"/>
              <a:gd name="connsiteY3" fmla="*/ 6858000 h 6865316"/>
              <a:gd name="connsiteX4" fmla="*/ 5091380 w 7446874"/>
              <a:gd name="connsiteY4" fmla="*/ 0 h 6865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46874" h="6865316">
                <a:moveTo>
                  <a:pt x="5091380" y="0"/>
                </a:moveTo>
                <a:lnTo>
                  <a:pt x="7446874" y="7316"/>
                </a:lnTo>
                <a:lnTo>
                  <a:pt x="7446874" y="6865316"/>
                </a:lnTo>
                <a:lnTo>
                  <a:pt x="0" y="6858000"/>
                </a:lnTo>
                <a:lnTo>
                  <a:pt x="5091380" y="0"/>
                </a:lnTo>
                <a:close/>
              </a:path>
            </a:pathLst>
          </a:custGeom>
          <a:solidFill>
            <a:srgbClr val="FFC6B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Рисунок 8" descr="image-13-11-20-01-12-41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r="25856"/>
          <a:stretch>
            <a:fillRect/>
          </a:stretch>
        </p:blipFill>
        <p:spPr>
          <a:xfrm rot="21050494">
            <a:off x="1215722" y="-2370852"/>
            <a:ext cx="9610016" cy="12766038"/>
          </a:xfrm>
        </p:spPr>
      </p:pic>
      <p:sp>
        <p:nvSpPr>
          <p:cNvPr id="11" name="Title 7">
            <a:extLst>
              <a:ext uri="{FF2B5EF4-FFF2-40B4-BE49-F238E27FC236}">
                <a16:creationId xmlns:a16="http://schemas.microsoft.com/office/drawing/2014/main" xmlns="" id="{11E59590-6398-477C-A70F-8870F4974B19}"/>
              </a:ext>
            </a:extLst>
          </p:cNvPr>
          <p:cNvSpPr txBox="1">
            <a:spLocks/>
          </p:cNvSpPr>
          <p:nvPr/>
        </p:nvSpPr>
        <p:spPr>
          <a:xfrm>
            <a:off x="0" y="2909455"/>
            <a:ext cx="5600961" cy="2722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8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Задание </a:t>
            </a:r>
            <a:r>
              <a:rPr lang="ru-RU" sz="8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от </a:t>
            </a:r>
            <a:r>
              <a:rPr lang="en-US" sz="8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 </a:t>
            </a:r>
            <a:r>
              <a:rPr lang="ru-RU" sz="8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клининговой</a:t>
            </a:r>
            <a:r>
              <a:rPr lang="ru-RU" sz="8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компании </a:t>
            </a:r>
            <a:r>
              <a:rPr lang="en-US" sz="8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“Dream </a:t>
            </a:r>
            <a:r>
              <a:rPr lang="en-US" sz="8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Grou</a:t>
            </a:r>
            <a:r>
              <a:rPr lang="en-US" sz="8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p”</a:t>
            </a:r>
            <a:endParaRPr lang="en-US" sz="88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E22CFAF4-C942-488C-A15B-B3547CC45770}"/>
              </a:ext>
            </a:extLst>
          </p:cNvPr>
          <p:cNvSpPr txBox="1"/>
          <p:nvPr/>
        </p:nvSpPr>
        <p:spPr>
          <a:xfrm rot="20184109">
            <a:off x="8971380" y="742680"/>
            <a:ext cx="3961516" cy="2993946"/>
          </a:xfrm>
          <a:prstGeom prst="parallelogram">
            <a:avLst>
              <a:gd name="adj" fmla="val 23743"/>
            </a:avLst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spc="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Мамичева</a:t>
            </a:r>
            <a:r>
              <a:rPr lang="ru-RU" sz="1400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Анастасия Денисовна, </a:t>
            </a:r>
          </a:p>
          <a:p>
            <a:r>
              <a:rPr lang="ru-RU" sz="1400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учащаяся 10 Б класса </a:t>
            </a:r>
          </a:p>
          <a:p>
            <a:r>
              <a:rPr lang="ru-RU" sz="1400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МБОУ </a:t>
            </a:r>
            <a:r>
              <a:rPr lang="ru-RU" sz="1400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СОШ 10</a:t>
            </a:r>
            <a:r>
              <a:rPr lang="ru-RU" sz="1400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, г. </a:t>
            </a:r>
            <a:r>
              <a:rPr lang="ru-RU" sz="1400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Вязьма</a:t>
            </a:r>
          </a:p>
          <a:p>
            <a:r>
              <a:rPr lang="ru-RU" sz="1400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Смоленская область</a:t>
            </a:r>
            <a:endParaRPr lang="id-ID" sz="1400" spc="600" dirty="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 rot="2803517">
            <a:off x="4893635" y="3875568"/>
            <a:ext cx="430619" cy="175437"/>
          </a:xfrm>
          <a:prstGeom prst="triangle">
            <a:avLst/>
          </a:prstGeom>
          <a:solidFill>
            <a:srgbClr val="646867"/>
          </a:solidFill>
          <a:ln>
            <a:solidFill>
              <a:srgbClr val="6468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rgbClr val="6B6B6B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427556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F688BA6-5152-4B93-9CCA-703CE274AC15}"/>
              </a:ext>
            </a:extLst>
          </p:cNvPr>
          <p:cNvSpPr/>
          <p:nvPr/>
        </p:nvSpPr>
        <p:spPr>
          <a:xfrm>
            <a:off x="10096500" y="2757100"/>
            <a:ext cx="2114971" cy="1343797"/>
          </a:xfrm>
          <a:prstGeom prst="rect">
            <a:avLst/>
          </a:prstGeom>
          <a:solidFill>
            <a:srgbClr val="FFC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4C1DD4E-EA3C-4F3F-9165-AC4BE93D5A56}"/>
              </a:ext>
            </a:extLst>
          </p:cNvPr>
          <p:cNvSpPr/>
          <p:nvPr/>
        </p:nvSpPr>
        <p:spPr>
          <a:xfrm>
            <a:off x="0" y="2757100"/>
            <a:ext cx="3410371" cy="1343797"/>
          </a:xfrm>
          <a:prstGeom prst="rect">
            <a:avLst/>
          </a:prstGeom>
          <a:solidFill>
            <a:srgbClr val="FFC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Рисунок 16" descr="1788126.5ab138fbdbef31— копия.jpg"/>
          <p:cNvPicPr>
            <a:picLocks noGrp="1" noChangeAspect="1"/>
          </p:cNvPicPr>
          <p:nvPr>
            <p:ph type="pic" sz="quarter" idx="16"/>
          </p:nvPr>
        </p:nvPicPr>
        <p:blipFill>
          <a:blip r:embed="rId2" cstate="print"/>
          <a:srcRect t="30849" b="30849"/>
          <a:stretch>
            <a:fillRect/>
          </a:stretch>
        </p:blipFill>
        <p:spPr/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DBA0C5B-9287-4F57-8634-42CD39C8AC3C}"/>
              </a:ext>
            </a:extLst>
          </p:cNvPr>
          <p:cNvSpPr txBox="1"/>
          <p:nvPr/>
        </p:nvSpPr>
        <p:spPr>
          <a:xfrm>
            <a:off x="1576945" y="2914550"/>
            <a:ext cx="3684814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tillium Light" charset="0"/>
                <a:cs typeface="Times New Roman" panose="02020603050405020304" pitchFamily="18" charset="0"/>
              </a:rPr>
              <a:t>Introduction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Titillium Light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161BEB3-3F83-424A-92D9-2233482D5A76}"/>
              </a:ext>
            </a:extLst>
          </p:cNvPr>
          <p:cNvSpPr txBox="1"/>
          <p:nvPr/>
        </p:nvSpPr>
        <p:spPr>
          <a:xfrm>
            <a:off x="7441395" y="2282874"/>
            <a:ext cx="3244914" cy="2655920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ru-RU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urce Sans Pro" panose="020B0503030403020204" pitchFamily="34" charset="0"/>
                <a:ea typeface="Roboto Light" charset="0"/>
                <a:cs typeface="Roboto Light" charset="0"/>
              </a:rPr>
              <a:t>Как известно, сейчас большую часть времени люди проводят в Интернете. Так почему же не воспользоваться этой возможностью и не уделить должное внимание профилю, к примеру, в </a:t>
            </a:r>
            <a:r>
              <a:rPr lang="en-US" sz="11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urce Sans Pro" panose="020B0503030403020204" pitchFamily="34" charset="0"/>
                <a:ea typeface="Roboto Light" charset="0"/>
                <a:cs typeface="Roboto Light" charset="0"/>
              </a:rPr>
              <a:t>Instagram</a:t>
            </a:r>
            <a:r>
              <a:rPr lang="ru-RU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urce Sans Pro" panose="020B0503030403020204" pitchFamily="34" charset="0"/>
                <a:ea typeface="Roboto Light" charset="0"/>
                <a:cs typeface="Roboto Light" charset="0"/>
              </a:rPr>
              <a:t>? </a:t>
            </a:r>
            <a:r>
              <a:rPr lang="ru-RU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urce Sans Pro" panose="020B0503030403020204" pitchFamily="34" charset="0"/>
                <a:ea typeface="Roboto Light" charset="0"/>
                <a:cs typeface="Roboto Light" charset="0"/>
              </a:rPr>
              <a:t>Или устроить интернет игру для того, чтобы удивить своих клиентов?</a:t>
            </a:r>
          </a:p>
          <a:p>
            <a:pPr algn="just">
              <a:lnSpc>
                <a:spcPct val="200000"/>
              </a:lnSpc>
            </a:pPr>
            <a:r>
              <a:rPr lang="ru-RU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urce Sans Pro" panose="020B0503030403020204" pitchFamily="34" charset="0"/>
                <a:ea typeface="Roboto Light" charset="0"/>
                <a:cs typeface="Roboto Light" charset="0"/>
              </a:rPr>
              <a:t>Именно об этом я хотела бы поговорить.</a:t>
            </a:r>
          </a:p>
          <a:p>
            <a:pPr algn="just">
              <a:lnSpc>
                <a:spcPct val="200000"/>
              </a:lnSpc>
            </a:pPr>
            <a:endParaRPr lang="ru-RU" sz="1100" dirty="0" smtClean="0">
              <a:solidFill>
                <a:schemeClr val="tx1">
                  <a:lumMod val="85000"/>
                  <a:lumOff val="15000"/>
                </a:schemeClr>
              </a:solidFill>
              <a:latin typeface="Source Sans Pro" panose="020B0503030403020204" pitchFamily="34" charset="0"/>
              <a:ea typeface="Roboto Light" charset="0"/>
              <a:cs typeface="Roboto Light" charset="0"/>
            </a:endParaRPr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7"/>
          </p:nvPr>
        </p:nvSpPr>
        <p:spPr/>
      </p:sp>
      <p:pic>
        <p:nvPicPr>
          <p:cNvPr id="1026" name="Picture 2" descr="C:\Users\ADMIN\Documents\настино школа\задание\1788126.5ab138fbdbef3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550720" y="4367645"/>
            <a:ext cx="4980709" cy="4980709"/>
          </a:xfrm>
          <a:prstGeom prst="rect">
            <a:avLst/>
          </a:prstGeom>
          <a:noFill/>
        </p:spPr>
      </p:pic>
      <p:pic>
        <p:nvPicPr>
          <p:cNvPr id="16" name="Picture 2" descr="C:\Users\ADMIN\Documents\настино школа\задание\1788126.5ab138fbdbef3.jpe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622962" y="-2483922"/>
            <a:ext cx="4967843" cy="4967843"/>
          </a:xfrm>
          <a:prstGeom prst="rect">
            <a:avLst/>
          </a:prstGeom>
          <a:noFill/>
        </p:spPr>
      </p:pic>
      <p:pic>
        <p:nvPicPr>
          <p:cNvPr id="1029" name="Picture 5" descr="C:\Users\ADMIN\Documents\настино школа\задание\1788126.5ab138fbdbef31— копия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995555" y="134843"/>
            <a:ext cx="1306746" cy="18414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62253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38CD7261-77E2-4922-ACD9-D98B895338AC}"/>
              </a:ext>
            </a:extLst>
          </p:cNvPr>
          <p:cNvSpPr/>
          <p:nvPr/>
        </p:nvSpPr>
        <p:spPr>
          <a:xfrm>
            <a:off x="2013325" y="1376072"/>
            <a:ext cx="2384505" cy="2353772"/>
          </a:xfrm>
          <a:prstGeom prst="rect">
            <a:avLst/>
          </a:prstGeom>
          <a:solidFill>
            <a:srgbClr val="FFC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2747B171-967C-44CF-8AED-0155DB9B55B1}"/>
              </a:ext>
            </a:extLst>
          </p:cNvPr>
          <p:cNvSpPr/>
          <p:nvPr/>
        </p:nvSpPr>
        <p:spPr>
          <a:xfrm>
            <a:off x="7751777" y="3739264"/>
            <a:ext cx="2384505" cy="2353772"/>
          </a:xfrm>
          <a:prstGeom prst="rect">
            <a:avLst/>
          </a:prstGeom>
          <a:solidFill>
            <a:srgbClr val="FFC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hape 3767"/>
          <p:cNvSpPr/>
          <p:nvPr/>
        </p:nvSpPr>
        <p:spPr>
          <a:xfrm>
            <a:off x="8786487" y="4021625"/>
            <a:ext cx="373452" cy="3734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764" y="19636"/>
                </a:moveTo>
                <a:cubicBezTo>
                  <a:pt x="12764" y="20178"/>
                  <a:pt x="12324" y="20618"/>
                  <a:pt x="11782" y="20618"/>
                </a:cubicBezTo>
                <a:lnTo>
                  <a:pt x="9818" y="20618"/>
                </a:lnTo>
                <a:cubicBezTo>
                  <a:pt x="9276" y="20618"/>
                  <a:pt x="8836" y="20178"/>
                  <a:pt x="8836" y="19636"/>
                </a:cubicBezTo>
                <a:lnTo>
                  <a:pt x="8836" y="17673"/>
                </a:lnTo>
                <a:cubicBezTo>
                  <a:pt x="8836" y="17131"/>
                  <a:pt x="9276" y="16691"/>
                  <a:pt x="9818" y="16691"/>
                </a:cubicBezTo>
                <a:lnTo>
                  <a:pt x="11782" y="16691"/>
                </a:lnTo>
                <a:cubicBezTo>
                  <a:pt x="12324" y="16691"/>
                  <a:pt x="12764" y="17131"/>
                  <a:pt x="12764" y="17673"/>
                </a:cubicBezTo>
                <a:cubicBezTo>
                  <a:pt x="12764" y="17673"/>
                  <a:pt x="12764" y="19636"/>
                  <a:pt x="12764" y="19636"/>
                </a:cubicBezTo>
                <a:close/>
                <a:moveTo>
                  <a:pt x="11782" y="15709"/>
                </a:moveTo>
                <a:lnTo>
                  <a:pt x="9818" y="15709"/>
                </a:lnTo>
                <a:cubicBezTo>
                  <a:pt x="8734" y="15709"/>
                  <a:pt x="7855" y="16588"/>
                  <a:pt x="7855" y="17673"/>
                </a:cubicBezTo>
                <a:lnTo>
                  <a:pt x="7855" y="19636"/>
                </a:lnTo>
                <a:cubicBezTo>
                  <a:pt x="7855" y="20721"/>
                  <a:pt x="8734" y="21600"/>
                  <a:pt x="9818" y="21600"/>
                </a:cubicBezTo>
                <a:lnTo>
                  <a:pt x="11782" y="21600"/>
                </a:lnTo>
                <a:cubicBezTo>
                  <a:pt x="12866" y="21600"/>
                  <a:pt x="13745" y="20721"/>
                  <a:pt x="13745" y="19636"/>
                </a:cubicBezTo>
                <a:lnTo>
                  <a:pt x="13745" y="17673"/>
                </a:lnTo>
                <a:cubicBezTo>
                  <a:pt x="13745" y="16588"/>
                  <a:pt x="12866" y="15709"/>
                  <a:pt x="11782" y="15709"/>
                </a:cubicBezTo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7673" y="20618"/>
                </a:lnTo>
                <a:cubicBezTo>
                  <a:pt x="17131" y="20618"/>
                  <a:pt x="16691" y="20178"/>
                  <a:pt x="16691" y="19636"/>
                </a:cubicBezTo>
                <a:lnTo>
                  <a:pt x="16691" y="17673"/>
                </a:lnTo>
                <a:cubicBezTo>
                  <a:pt x="16691" y="17131"/>
                  <a:pt x="17131" y="16691"/>
                  <a:pt x="17673" y="16691"/>
                </a:cubicBezTo>
                <a:lnTo>
                  <a:pt x="19636" y="16691"/>
                </a:lnTo>
                <a:cubicBezTo>
                  <a:pt x="20178" y="16691"/>
                  <a:pt x="20618" y="17131"/>
                  <a:pt x="20618" y="17673"/>
                </a:cubicBezTo>
                <a:cubicBezTo>
                  <a:pt x="20618" y="17673"/>
                  <a:pt x="20618" y="19636"/>
                  <a:pt x="20618" y="19636"/>
                </a:cubicBezTo>
                <a:close/>
                <a:moveTo>
                  <a:pt x="19636" y="15709"/>
                </a:moveTo>
                <a:lnTo>
                  <a:pt x="17673" y="15709"/>
                </a:lnTo>
                <a:cubicBezTo>
                  <a:pt x="16588" y="15709"/>
                  <a:pt x="15709" y="16588"/>
                  <a:pt x="15709" y="17673"/>
                </a:cubicBezTo>
                <a:lnTo>
                  <a:pt x="15709" y="19636"/>
                </a:lnTo>
                <a:cubicBezTo>
                  <a:pt x="15709" y="20721"/>
                  <a:pt x="16588" y="21600"/>
                  <a:pt x="17673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7673"/>
                </a:lnTo>
                <a:cubicBezTo>
                  <a:pt x="21600" y="16588"/>
                  <a:pt x="20721" y="15709"/>
                  <a:pt x="19636" y="15709"/>
                </a:cubicBezTo>
                <a:moveTo>
                  <a:pt x="4909" y="19636"/>
                </a:moveTo>
                <a:cubicBezTo>
                  <a:pt x="4909" y="20178"/>
                  <a:pt x="4469" y="20618"/>
                  <a:pt x="3927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7673"/>
                </a:lnTo>
                <a:cubicBezTo>
                  <a:pt x="982" y="17131"/>
                  <a:pt x="1422" y="16691"/>
                  <a:pt x="1964" y="16691"/>
                </a:cubicBezTo>
                <a:lnTo>
                  <a:pt x="3927" y="16691"/>
                </a:lnTo>
                <a:cubicBezTo>
                  <a:pt x="4469" y="16691"/>
                  <a:pt x="4909" y="17131"/>
                  <a:pt x="4909" y="17673"/>
                </a:cubicBezTo>
                <a:cubicBezTo>
                  <a:pt x="4909" y="17673"/>
                  <a:pt x="4909" y="19636"/>
                  <a:pt x="4909" y="19636"/>
                </a:cubicBezTo>
                <a:close/>
                <a:moveTo>
                  <a:pt x="3927" y="15709"/>
                </a:moveTo>
                <a:lnTo>
                  <a:pt x="1964" y="15709"/>
                </a:lnTo>
                <a:cubicBezTo>
                  <a:pt x="879" y="15709"/>
                  <a:pt x="0" y="16588"/>
                  <a:pt x="0" y="17673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3927" y="21600"/>
                </a:lnTo>
                <a:cubicBezTo>
                  <a:pt x="5012" y="21600"/>
                  <a:pt x="5891" y="20721"/>
                  <a:pt x="5891" y="19636"/>
                </a:cubicBezTo>
                <a:lnTo>
                  <a:pt x="5891" y="17673"/>
                </a:lnTo>
                <a:cubicBezTo>
                  <a:pt x="5891" y="16588"/>
                  <a:pt x="5012" y="15709"/>
                  <a:pt x="3927" y="15709"/>
                </a:cubicBezTo>
                <a:moveTo>
                  <a:pt x="2945" y="14727"/>
                </a:moveTo>
                <a:cubicBezTo>
                  <a:pt x="3217" y="14727"/>
                  <a:pt x="3436" y="14508"/>
                  <a:pt x="3436" y="14236"/>
                </a:cubicBezTo>
                <a:lnTo>
                  <a:pt x="3436" y="10800"/>
                </a:lnTo>
                <a:lnTo>
                  <a:pt x="10309" y="10800"/>
                </a:lnTo>
                <a:lnTo>
                  <a:pt x="10309" y="14236"/>
                </a:lnTo>
                <a:cubicBezTo>
                  <a:pt x="10309" y="14508"/>
                  <a:pt x="10529" y="14727"/>
                  <a:pt x="10800" y="14727"/>
                </a:cubicBezTo>
                <a:cubicBezTo>
                  <a:pt x="11071" y="14727"/>
                  <a:pt x="11291" y="14508"/>
                  <a:pt x="11291" y="14236"/>
                </a:cubicBezTo>
                <a:lnTo>
                  <a:pt x="11291" y="10800"/>
                </a:lnTo>
                <a:lnTo>
                  <a:pt x="18164" y="10800"/>
                </a:lnTo>
                <a:lnTo>
                  <a:pt x="18164" y="14236"/>
                </a:lnTo>
                <a:cubicBezTo>
                  <a:pt x="18164" y="14508"/>
                  <a:pt x="18384" y="14727"/>
                  <a:pt x="18655" y="14727"/>
                </a:cubicBezTo>
                <a:cubicBezTo>
                  <a:pt x="18926" y="14727"/>
                  <a:pt x="19145" y="14508"/>
                  <a:pt x="19145" y="14236"/>
                </a:cubicBezTo>
                <a:lnTo>
                  <a:pt x="19145" y="10309"/>
                </a:lnTo>
                <a:cubicBezTo>
                  <a:pt x="19145" y="10038"/>
                  <a:pt x="18926" y="9818"/>
                  <a:pt x="18655" y="9818"/>
                </a:cubicBezTo>
                <a:lnTo>
                  <a:pt x="11291" y="9818"/>
                </a:lnTo>
                <a:lnTo>
                  <a:pt x="11291" y="7364"/>
                </a:lnTo>
                <a:cubicBezTo>
                  <a:pt x="11291" y="7093"/>
                  <a:pt x="11071" y="6873"/>
                  <a:pt x="10800" y="6873"/>
                </a:cubicBezTo>
                <a:cubicBezTo>
                  <a:pt x="10529" y="6873"/>
                  <a:pt x="10309" y="7093"/>
                  <a:pt x="10309" y="7364"/>
                </a:cubicBezTo>
                <a:lnTo>
                  <a:pt x="10309" y="9818"/>
                </a:lnTo>
                <a:lnTo>
                  <a:pt x="2945" y="9818"/>
                </a:lnTo>
                <a:cubicBezTo>
                  <a:pt x="2674" y="9818"/>
                  <a:pt x="2455" y="10038"/>
                  <a:pt x="2455" y="10309"/>
                </a:cubicBezTo>
                <a:lnTo>
                  <a:pt x="2455" y="14236"/>
                </a:lnTo>
                <a:cubicBezTo>
                  <a:pt x="2455" y="14508"/>
                  <a:pt x="2674" y="14727"/>
                  <a:pt x="2945" y="14727"/>
                </a:cubicBezTo>
                <a:moveTo>
                  <a:pt x="8836" y="1964"/>
                </a:moveTo>
                <a:cubicBezTo>
                  <a:pt x="8836" y="1422"/>
                  <a:pt x="9276" y="982"/>
                  <a:pt x="9818" y="982"/>
                </a:cubicBezTo>
                <a:lnTo>
                  <a:pt x="11782" y="982"/>
                </a:lnTo>
                <a:cubicBezTo>
                  <a:pt x="12324" y="982"/>
                  <a:pt x="12764" y="1422"/>
                  <a:pt x="12764" y="1964"/>
                </a:cubicBezTo>
                <a:lnTo>
                  <a:pt x="12764" y="3927"/>
                </a:lnTo>
                <a:cubicBezTo>
                  <a:pt x="12764" y="4469"/>
                  <a:pt x="12324" y="4909"/>
                  <a:pt x="11782" y="4909"/>
                </a:cubicBezTo>
                <a:lnTo>
                  <a:pt x="9818" y="4909"/>
                </a:lnTo>
                <a:cubicBezTo>
                  <a:pt x="9276" y="4909"/>
                  <a:pt x="8836" y="4469"/>
                  <a:pt x="8836" y="3927"/>
                </a:cubicBezTo>
                <a:cubicBezTo>
                  <a:pt x="8836" y="3927"/>
                  <a:pt x="8836" y="1964"/>
                  <a:pt x="8836" y="1964"/>
                </a:cubicBezTo>
                <a:close/>
                <a:moveTo>
                  <a:pt x="9818" y="5891"/>
                </a:moveTo>
                <a:lnTo>
                  <a:pt x="11782" y="5891"/>
                </a:lnTo>
                <a:cubicBezTo>
                  <a:pt x="12866" y="5891"/>
                  <a:pt x="13745" y="5012"/>
                  <a:pt x="13745" y="3927"/>
                </a:cubicBezTo>
                <a:lnTo>
                  <a:pt x="13745" y="1964"/>
                </a:lnTo>
                <a:cubicBezTo>
                  <a:pt x="13745" y="879"/>
                  <a:pt x="12866" y="0"/>
                  <a:pt x="11782" y="0"/>
                </a:cubicBezTo>
                <a:lnTo>
                  <a:pt x="9818" y="0"/>
                </a:lnTo>
                <a:cubicBezTo>
                  <a:pt x="8734" y="0"/>
                  <a:pt x="7855" y="879"/>
                  <a:pt x="7855" y="1964"/>
                </a:cubicBezTo>
                <a:lnTo>
                  <a:pt x="7855" y="3927"/>
                </a:lnTo>
                <a:cubicBezTo>
                  <a:pt x="7855" y="5012"/>
                  <a:pt x="8734" y="5891"/>
                  <a:pt x="9818" y="5891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>
              <a:solidFill>
                <a:prstClr val="black"/>
              </a:solidFill>
              <a:latin typeface="Source Sans Pro" panose="020B0503030403020204" pitchFamily="34" charset="0"/>
            </a:endParaRPr>
          </a:p>
        </p:txBody>
      </p:sp>
      <p:sp>
        <p:nvSpPr>
          <p:cNvPr id="26" name="Shape 3602"/>
          <p:cNvSpPr/>
          <p:nvPr/>
        </p:nvSpPr>
        <p:spPr>
          <a:xfrm>
            <a:off x="8841529" y="1663230"/>
            <a:ext cx="271601" cy="3734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475" y="15573"/>
                </a:moveTo>
                <a:lnTo>
                  <a:pt x="11475" y="16200"/>
                </a:lnTo>
                <a:cubicBezTo>
                  <a:pt x="11475" y="16471"/>
                  <a:pt x="11172" y="16691"/>
                  <a:pt x="10800" y="16691"/>
                </a:cubicBezTo>
                <a:cubicBezTo>
                  <a:pt x="10428" y="16691"/>
                  <a:pt x="10125" y="16471"/>
                  <a:pt x="10125" y="16200"/>
                </a:cubicBezTo>
                <a:lnTo>
                  <a:pt x="10125" y="15573"/>
                </a:lnTo>
                <a:cubicBezTo>
                  <a:pt x="9723" y="15403"/>
                  <a:pt x="9450" y="15090"/>
                  <a:pt x="9450" y="14727"/>
                </a:cubicBezTo>
                <a:cubicBezTo>
                  <a:pt x="9450" y="14185"/>
                  <a:pt x="10055" y="13745"/>
                  <a:pt x="10800" y="13745"/>
                </a:cubicBezTo>
                <a:cubicBezTo>
                  <a:pt x="11545" y="13745"/>
                  <a:pt x="12150" y="14185"/>
                  <a:pt x="12150" y="14727"/>
                </a:cubicBezTo>
                <a:cubicBezTo>
                  <a:pt x="12150" y="15090"/>
                  <a:pt x="11876" y="15403"/>
                  <a:pt x="11475" y="15573"/>
                </a:cubicBezTo>
                <a:moveTo>
                  <a:pt x="10800" y="12764"/>
                </a:moveTo>
                <a:cubicBezTo>
                  <a:pt x="9309" y="12764"/>
                  <a:pt x="8100" y="13643"/>
                  <a:pt x="8100" y="14727"/>
                </a:cubicBezTo>
                <a:cubicBezTo>
                  <a:pt x="8100" y="15232"/>
                  <a:pt x="8369" y="15686"/>
                  <a:pt x="8798" y="16034"/>
                </a:cubicBezTo>
                <a:cubicBezTo>
                  <a:pt x="8789" y="16089"/>
                  <a:pt x="8775" y="16143"/>
                  <a:pt x="8775" y="16200"/>
                </a:cubicBezTo>
                <a:cubicBezTo>
                  <a:pt x="8775" y="17014"/>
                  <a:pt x="9681" y="17673"/>
                  <a:pt x="10800" y="17673"/>
                </a:cubicBezTo>
                <a:cubicBezTo>
                  <a:pt x="11919" y="17673"/>
                  <a:pt x="12825" y="17014"/>
                  <a:pt x="12825" y="16200"/>
                </a:cubicBezTo>
                <a:cubicBezTo>
                  <a:pt x="12825" y="16143"/>
                  <a:pt x="12810" y="16089"/>
                  <a:pt x="12802" y="16034"/>
                </a:cubicBezTo>
                <a:cubicBezTo>
                  <a:pt x="13231" y="15687"/>
                  <a:pt x="13500" y="15232"/>
                  <a:pt x="13500" y="14727"/>
                </a:cubicBezTo>
                <a:cubicBezTo>
                  <a:pt x="13500" y="13643"/>
                  <a:pt x="12291" y="12764"/>
                  <a:pt x="10800" y="12764"/>
                </a:cubicBezTo>
                <a:moveTo>
                  <a:pt x="20250" y="19636"/>
                </a:moveTo>
                <a:cubicBezTo>
                  <a:pt x="20250" y="20179"/>
                  <a:pt x="19645" y="20618"/>
                  <a:pt x="18900" y="20618"/>
                </a:cubicBezTo>
                <a:lnTo>
                  <a:pt x="2700" y="20618"/>
                </a:lnTo>
                <a:cubicBezTo>
                  <a:pt x="1955" y="20618"/>
                  <a:pt x="1350" y="20179"/>
                  <a:pt x="1350" y="19636"/>
                </a:cubicBezTo>
                <a:lnTo>
                  <a:pt x="1350" y="10800"/>
                </a:lnTo>
                <a:cubicBezTo>
                  <a:pt x="1350" y="10258"/>
                  <a:pt x="1955" y="9818"/>
                  <a:pt x="2700" y="9818"/>
                </a:cubicBezTo>
                <a:lnTo>
                  <a:pt x="18900" y="9818"/>
                </a:lnTo>
                <a:cubicBezTo>
                  <a:pt x="19645" y="9818"/>
                  <a:pt x="20250" y="10258"/>
                  <a:pt x="20250" y="10800"/>
                </a:cubicBezTo>
                <a:cubicBezTo>
                  <a:pt x="20250" y="10800"/>
                  <a:pt x="20250" y="19636"/>
                  <a:pt x="20250" y="19636"/>
                </a:cubicBezTo>
                <a:close/>
                <a:moveTo>
                  <a:pt x="18900" y="8836"/>
                </a:moveTo>
                <a:lnTo>
                  <a:pt x="18900" y="5891"/>
                </a:lnTo>
                <a:cubicBezTo>
                  <a:pt x="18900" y="2638"/>
                  <a:pt x="15273" y="0"/>
                  <a:pt x="10800" y="0"/>
                </a:cubicBezTo>
                <a:cubicBezTo>
                  <a:pt x="6327" y="0"/>
                  <a:pt x="2700" y="2638"/>
                  <a:pt x="2700" y="5891"/>
                </a:cubicBezTo>
                <a:cubicBezTo>
                  <a:pt x="2700" y="6162"/>
                  <a:pt x="3003" y="6382"/>
                  <a:pt x="3375" y="6382"/>
                </a:cubicBezTo>
                <a:cubicBezTo>
                  <a:pt x="3747" y="6382"/>
                  <a:pt x="4050" y="6162"/>
                  <a:pt x="4050" y="5891"/>
                </a:cubicBezTo>
                <a:cubicBezTo>
                  <a:pt x="4050" y="3180"/>
                  <a:pt x="7072" y="982"/>
                  <a:pt x="10800" y="982"/>
                </a:cubicBezTo>
                <a:cubicBezTo>
                  <a:pt x="14528" y="982"/>
                  <a:pt x="17550" y="3180"/>
                  <a:pt x="17550" y="5891"/>
                </a:cubicBezTo>
                <a:lnTo>
                  <a:pt x="17550" y="8836"/>
                </a:lnTo>
                <a:lnTo>
                  <a:pt x="2700" y="8836"/>
                </a:lnTo>
                <a:cubicBezTo>
                  <a:pt x="1209" y="8836"/>
                  <a:pt x="0" y="9716"/>
                  <a:pt x="0" y="10800"/>
                </a:cubicBezTo>
                <a:lnTo>
                  <a:pt x="0" y="19636"/>
                </a:lnTo>
                <a:cubicBezTo>
                  <a:pt x="0" y="20721"/>
                  <a:pt x="1209" y="21600"/>
                  <a:pt x="2700" y="21600"/>
                </a:cubicBezTo>
                <a:lnTo>
                  <a:pt x="18900" y="21600"/>
                </a:lnTo>
                <a:cubicBezTo>
                  <a:pt x="20391" y="21600"/>
                  <a:pt x="21600" y="20721"/>
                  <a:pt x="21600" y="19636"/>
                </a:cubicBezTo>
                <a:lnTo>
                  <a:pt x="21600" y="10800"/>
                </a:lnTo>
                <a:cubicBezTo>
                  <a:pt x="21600" y="9716"/>
                  <a:pt x="20391" y="8836"/>
                  <a:pt x="18900" y="8836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>
              <a:solidFill>
                <a:prstClr val="black"/>
              </a:solidFill>
              <a:latin typeface="Source Sans Pro" panose="020B0503030403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41601" y="2297924"/>
            <a:ext cx="1754372" cy="2954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200" b="1" spc="200" dirty="0" smtClean="0">
                <a:latin typeface="Source Sans Pro" panose="020B0503030403020204" pitchFamily="34" charset="0"/>
                <a:ea typeface="Titillium" charset="0"/>
                <a:cs typeface="Titillium" charset="0"/>
              </a:rPr>
              <a:t>Скидки, доп. услуги</a:t>
            </a:r>
            <a:endParaRPr lang="en-US" sz="1200" b="1" spc="200" dirty="0">
              <a:latin typeface="Source Sans Pro" panose="020B0503030403020204" pitchFamily="34" charset="0"/>
              <a:ea typeface="Titillium" charset="0"/>
              <a:cs typeface="Titillium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61519" y="2552958"/>
            <a:ext cx="2314538" cy="553998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200" dirty="0" smtClean="0">
                <a:solidFill>
                  <a:schemeClr val="tx1">
                    <a:alpha val="60000"/>
                  </a:schemeClr>
                </a:solidFill>
                <a:latin typeface="Source Sans Pro" panose="020B0503030403020204" pitchFamily="34" charset="0"/>
                <a:ea typeface="Titillium" charset="0"/>
                <a:cs typeface="Titillium" charset="0"/>
              </a:rPr>
              <a:t>1. Широко распространено</a:t>
            </a:r>
          </a:p>
          <a:p>
            <a:pPr algn="ctr">
              <a:lnSpc>
                <a:spcPct val="150000"/>
              </a:lnSpc>
            </a:pPr>
            <a:r>
              <a:rPr lang="ru-RU" sz="1200" dirty="0" smtClean="0">
                <a:solidFill>
                  <a:schemeClr val="tx1">
                    <a:alpha val="60000"/>
                  </a:schemeClr>
                </a:solidFill>
                <a:latin typeface="Source Sans Pro" panose="020B0503030403020204" pitchFamily="34" charset="0"/>
                <a:ea typeface="Titillium" charset="0"/>
                <a:cs typeface="Titillium" charset="0"/>
              </a:rPr>
              <a:t>2. Некоторые убытки</a:t>
            </a:r>
            <a:endParaRPr lang="en-US" sz="1200" dirty="0">
              <a:solidFill>
                <a:schemeClr val="tx1">
                  <a:alpha val="60000"/>
                </a:schemeClr>
              </a:solidFill>
              <a:latin typeface="Source Sans Pro" panose="020B0503030403020204" pitchFamily="34" charset="0"/>
              <a:ea typeface="Titillium" charset="0"/>
              <a:cs typeface="Titillium" charset="0"/>
            </a:endParaRPr>
          </a:p>
        </p:txBody>
      </p:sp>
      <p:sp>
        <p:nvSpPr>
          <p:cNvPr id="15" name="Shape 3624"/>
          <p:cNvSpPr/>
          <p:nvPr/>
        </p:nvSpPr>
        <p:spPr>
          <a:xfrm>
            <a:off x="3049036" y="1675408"/>
            <a:ext cx="339502" cy="3395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55" y="6010"/>
                </a:moveTo>
                <a:lnTo>
                  <a:pt x="18630" y="7136"/>
                </a:lnTo>
                <a:lnTo>
                  <a:pt x="14465" y="2970"/>
                </a:lnTo>
                <a:lnTo>
                  <a:pt x="15590" y="1845"/>
                </a:lnTo>
                <a:cubicBezTo>
                  <a:pt x="15590" y="1845"/>
                  <a:pt x="16391" y="982"/>
                  <a:pt x="17673" y="982"/>
                </a:cubicBezTo>
                <a:cubicBezTo>
                  <a:pt x="19300" y="982"/>
                  <a:pt x="20618" y="2300"/>
                  <a:pt x="20618" y="3927"/>
                </a:cubicBezTo>
                <a:cubicBezTo>
                  <a:pt x="20618" y="4741"/>
                  <a:pt x="20288" y="5477"/>
                  <a:pt x="19755" y="6010"/>
                </a:cubicBezTo>
                <a:moveTo>
                  <a:pt x="7364" y="18402"/>
                </a:moveTo>
                <a:lnTo>
                  <a:pt x="7364" y="14727"/>
                </a:lnTo>
                <a:cubicBezTo>
                  <a:pt x="7364" y="14456"/>
                  <a:pt x="7144" y="14236"/>
                  <a:pt x="6873" y="14236"/>
                </a:cubicBezTo>
                <a:lnTo>
                  <a:pt x="3198" y="14236"/>
                </a:lnTo>
                <a:lnTo>
                  <a:pt x="13770" y="3665"/>
                </a:lnTo>
                <a:lnTo>
                  <a:pt x="17935" y="7830"/>
                </a:lnTo>
                <a:cubicBezTo>
                  <a:pt x="17935" y="7830"/>
                  <a:pt x="7364" y="18402"/>
                  <a:pt x="7364" y="18402"/>
                </a:cubicBezTo>
                <a:close/>
                <a:moveTo>
                  <a:pt x="6382" y="19042"/>
                </a:moveTo>
                <a:lnTo>
                  <a:pt x="2945" y="19845"/>
                </a:lnTo>
                <a:lnTo>
                  <a:pt x="2945" y="18655"/>
                </a:lnTo>
                <a:lnTo>
                  <a:pt x="1755" y="18655"/>
                </a:lnTo>
                <a:lnTo>
                  <a:pt x="2558" y="15218"/>
                </a:lnTo>
                <a:lnTo>
                  <a:pt x="6382" y="15218"/>
                </a:lnTo>
                <a:cubicBezTo>
                  <a:pt x="6382" y="15218"/>
                  <a:pt x="6382" y="19042"/>
                  <a:pt x="6382" y="19042"/>
                </a:cubicBezTo>
                <a:close/>
                <a:moveTo>
                  <a:pt x="17673" y="0"/>
                </a:moveTo>
                <a:cubicBezTo>
                  <a:pt x="16588" y="0"/>
                  <a:pt x="15606" y="439"/>
                  <a:pt x="14896" y="1151"/>
                </a:cubicBezTo>
                <a:lnTo>
                  <a:pt x="1641" y="14405"/>
                </a:lnTo>
                <a:lnTo>
                  <a:pt x="0" y="21600"/>
                </a:lnTo>
                <a:lnTo>
                  <a:pt x="7195" y="19959"/>
                </a:lnTo>
                <a:lnTo>
                  <a:pt x="20449" y="6704"/>
                </a:lnTo>
                <a:cubicBezTo>
                  <a:pt x="21160" y="5994"/>
                  <a:pt x="21600" y="5012"/>
                  <a:pt x="21600" y="3927"/>
                </a:cubicBezTo>
                <a:cubicBezTo>
                  <a:pt x="21600" y="1758"/>
                  <a:pt x="19842" y="0"/>
                  <a:pt x="17673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>
              <a:solidFill>
                <a:prstClr val="black"/>
              </a:solidFill>
              <a:latin typeface="Source Sans Pro" panose="020B0503030403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41601" y="4661116"/>
            <a:ext cx="1754372" cy="1508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200" b="1" spc="200" dirty="0" smtClean="0">
                <a:latin typeface="Source Sans Pro" panose="020B0503030403020204" pitchFamily="34" charset="0"/>
                <a:ea typeface="Titillium" charset="0"/>
                <a:cs typeface="Titillium" charset="0"/>
              </a:rPr>
              <a:t>Акция</a:t>
            </a:r>
            <a:endParaRPr lang="en-US" sz="1200" b="1" spc="200" dirty="0">
              <a:latin typeface="Source Sans Pro" panose="020B0503030403020204" pitchFamily="34" charset="0"/>
              <a:ea typeface="Titillium" charset="0"/>
              <a:cs typeface="Titillium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55260" y="4916150"/>
            <a:ext cx="2509735" cy="830997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marL="228600" indent="-228600" algn="ctr">
              <a:lnSpc>
                <a:spcPct val="150000"/>
              </a:lnSpc>
              <a:buAutoNum type="arabicPeriod"/>
            </a:pPr>
            <a:r>
              <a:rPr lang="ru-RU" sz="1200" dirty="0" smtClean="0">
                <a:solidFill>
                  <a:schemeClr val="tx1">
                    <a:alpha val="60000"/>
                  </a:schemeClr>
                </a:solidFill>
                <a:latin typeface="Source Sans Pro" panose="020B0503030403020204" pitchFamily="34" charset="0"/>
                <a:ea typeface="Titillium" charset="0"/>
                <a:cs typeface="Titillium" charset="0"/>
              </a:rPr>
              <a:t>Гарантированное привлечение новых клиентов</a:t>
            </a:r>
          </a:p>
          <a:p>
            <a:pPr marL="228600" indent="-228600" algn="ctr">
              <a:lnSpc>
                <a:spcPct val="150000"/>
              </a:lnSpc>
              <a:buAutoNum type="arabicPeriod"/>
            </a:pPr>
            <a:r>
              <a:rPr lang="ru-RU" sz="1200" dirty="0" smtClean="0">
                <a:solidFill>
                  <a:schemeClr val="tx1">
                    <a:alpha val="60000"/>
                  </a:schemeClr>
                </a:solidFill>
                <a:latin typeface="Source Sans Pro" panose="020B0503030403020204" pitchFamily="34" charset="0"/>
                <a:ea typeface="Titillium" charset="0"/>
                <a:cs typeface="Titillium" charset="0"/>
              </a:rPr>
              <a:t>Б</a:t>
            </a:r>
            <a:r>
              <a:rPr lang="el-GR" sz="1200" dirty="0" smtClean="0">
                <a:solidFill>
                  <a:schemeClr val="tx1">
                    <a:alpha val="60000"/>
                  </a:schemeClr>
                </a:solidFill>
                <a:latin typeface="Source Sans Pro" panose="020B0503030403020204" pitchFamily="34" charset="0"/>
                <a:ea typeface="Titillium" charset="0"/>
                <a:cs typeface="Titillium" charset="0"/>
              </a:rPr>
              <a:t>ό</a:t>
            </a:r>
            <a:r>
              <a:rPr lang="ru-RU" sz="1200" dirty="0" err="1" smtClean="0">
                <a:solidFill>
                  <a:schemeClr val="tx1">
                    <a:alpha val="60000"/>
                  </a:schemeClr>
                </a:solidFill>
                <a:latin typeface="Source Sans Pro" panose="020B0503030403020204" pitchFamily="34" charset="0"/>
                <a:ea typeface="Titillium" charset="0"/>
                <a:cs typeface="Titillium" charset="0"/>
              </a:rPr>
              <a:t>льшие</a:t>
            </a:r>
            <a:r>
              <a:rPr lang="ru-RU" sz="1200" dirty="0" smtClean="0">
                <a:solidFill>
                  <a:schemeClr val="tx1">
                    <a:alpha val="60000"/>
                  </a:schemeClr>
                </a:solidFill>
                <a:latin typeface="Source Sans Pro" panose="020B0503030403020204" pitchFamily="34" charset="0"/>
                <a:ea typeface="Titillium" charset="0"/>
                <a:cs typeface="Titillium" charset="0"/>
              </a:rPr>
              <a:t> убытки</a:t>
            </a:r>
            <a:endParaRPr lang="en-US" sz="1200" dirty="0">
              <a:solidFill>
                <a:schemeClr val="tx1">
                  <a:alpha val="60000"/>
                </a:schemeClr>
              </a:solidFill>
              <a:latin typeface="Source Sans Pro" panose="020B0503030403020204" pitchFamily="34" charset="0"/>
              <a:ea typeface="Titillium" charset="0"/>
              <a:cs typeface="Titillium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00144" y="2297924"/>
            <a:ext cx="1754372" cy="2954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200" b="1" spc="200" dirty="0" smtClean="0">
                <a:latin typeface="Source Sans Pro" panose="020B0503030403020204" pitchFamily="34" charset="0"/>
                <a:ea typeface="Titillium" charset="0"/>
                <a:cs typeface="Titillium" charset="0"/>
              </a:rPr>
              <a:t>Интернет- розыгрыш</a:t>
            </a:r>
            <a:endParaRPr lang="en-US" sz="1200" b="1" spc="200" dirty="0">
              <a:latin typeface="Source Sans Pro" panose="020B0503030403020204" pitchFamily="34" charset="0"/>
              <a:ea typeface="Titillium" charset="0"/>
              <a:cs typeface="Titillium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820062" y="2552958"/>
            <a:ext cx="2314538" cy="519822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marL="228600" indent="-228600" algn="ctr">
              <a:lnSpc>
                <a:spcPct val="150000"/>
              </a:lnSpc>
              <a:buAutoNum type="arabicPeriod"/>
            </a:pPr>
            <a:r>
              <a:rPr lang="ru-RU" sz="1200" dirty="0" smtClean="0">
                <a:solidFill>
                  <a:schemeClr val="tx1">
                    <a:alpha val="60000"/>
                  </a:schemeClr>
                </a:solidFill>
                <a:latin typeface="Source Sans Pro" panose="020B0503030403020204" pitchFamily="34" charset="0"/>
                <a:ea typeface="Titillium" charset="0"/>
                <a:cs typeface="Titillium" charset="0"/>
              </a:rPr>
              <a:t>Распространено меньше</a:t>
            </a:r>
          </a:p>
          <a:p>
            <a:pPr marL="228600" indent="-228600" algn="ctr">
              <a:lnSpc>
                <a:spcPct val="150000"/>
              </a:lnSpc>
              <a:buAutoNum type="arabicPeriod"/>
            </a:pPr>
            <a:r>
              <a:rPr lang="ru-RU" sz="1200" dirty="0" smtClean="0">
                <a:solidFill>
                  <a:schemeClr val="tx1">
                    <a:alpha val="60000"/>
                  </a:schemeClr>
                </a:solidFill>
                <a:latin typeface="Source Sans Pro" panose="020B0503030403020204" pitchFamily="34" charset="0"/>
                <a:ea typeface="Titillium" charset="0"/>
                <a:cs typeface="Titillium" charset="0"/>
              </a:rPr>
              <a:t>Некоторые убытки</a:t>
            </a:r>
            <a:endParaRPr lang="en-US" sz="1200" dirty="0">
              <a:solidFill>
                <a:schemeClr val="tx1">
                  <a:alpha val="60000"/>
                </a:schemeClr>
              </a:solidFill>
              <a:latin typeface="Source Sans Pro" panose="020B0503030403020204" pitchFamily="34" charset="0"/>
              <a:ea typeface="Titillium" charset="0"/>
              <a:cs typeface="Titillium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100144" y="4661116"/>
            <a:ext cx="1754372" cy="2954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200" b="1" spc="200" dirty="0" smtClean="0">
                <a:latin typeface="Source Sans Pro" panose="020B0503030403020204" pitchFamily="34" charset="0"/>
                <a:ea typeface="Titillium" charset="0"/>
                <a:cs typeface="Titillium" charset="0"/>
              </a:rPr>
              <a:t>Финансовая пирамида</a:t>
            </a:r>
            <a:endParaRPr lang="en-US" sz="1200" b="1" spc="200" dirty="0">
              <a:latin typeface="Source Sans Pro" panose="020B0503030403020204" pitchFamily="34" charset="0"/>
              <a:ea typeface="Titillium" charset="0"/>
              <a:cs typeface="Titillium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820062" y="4906422"/>
            <a:ext cx="2314538" cy="1107996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marL="228600" indent="-228600" algn="ctr">
              <a:lnSpc>
                <a:spcPct val="150000"/>
              </a:lnSpc>
              <a:buAutoNum type="arabicPeriod"/>
            </a:pPr>
            <a:r>
              <a:rPr lang="ru-RU" sz="1200" dirty="0" smtClean="0">
                <a:solidFill>
                  <a:schemeClr val="tx1">
                    <a:alpha val="60000"/>
                  </a:schemeClr>
                </a:solidFill>
                <a:latin typeface="Source Sans Pro" panose="020B0503030403020204" pitchFamily="34" charset="0"/>
                <a:ea typeface="Titillium" charset="0"/>
                <a:cs typeface="Titillium" charset="0"/>
              </a:rPr>
              <a:t>Гарантированное </a:t>
            </a:r>
            <a:r>
              <a:rPr lang="ru-RU" sz="1200" dirty="0" smtClean="0">
                <a:solidFill>
                  <a:schemeClr val="tx1">
                    <a:alpha val="60000"/>
                  </a:schemeClr>
                </a:solidFill>
                <a:latin typeface="Source Sans Pro" panose="020B0503030403020204" pitchFamily="34" charset="0"/>
                <a:ea typeface="Titillium" charset="0"/>
                <a:cs typeface="Titillium" charset="0"/>
              </a:rPr>
              <a:t>привлечение новых </a:t>
            </a:r>
            <a:r>
              <a:rPr lang="ru-RU" sz="1200" dirty="0" smtClean="0">
                <a:solidFill>
                  <a:schemeClr val="tx1">
                    <a:alpha val="60000"/>
                  </a:schemeClr>
                </a:solidFill>
                <a:latin typeface="Source Sans Pro" panose="020B0503030403020204" pitchFamily="34" charset="0"/>
                <a:ea typeface="Titillium" charset="0"/>
                <a:cs typeface="Titillium" charset="0"/>
              </a:rPr>
              <a:t>клиентов</a:t>
            </a:r>
          </a:p>
          <a:p>
            <a:pPr marL="228600" indent="-228600" algn="ctr">
              <a:lnSpc>
                <a:spcPct val="150000"/>
              </a:lnSpc>
              <a:buAutoNum type="arabicPeriod"/>
            </a:pPr>
            <a:r>
              <a:rPr lang="ru-RU" sz="1200" dirty="0" smtClean="0">
                <a:solidFill>
                  <a:schemeClr val="tx1">
                    <a:alpha val="60000"/>
                  </a:schemeClr>
                </a:solidFill>
                <a:latin typeface="Source Sans Pro" panose="020B0503030403020204" pitchFamily="34" charset="0"/>
                <a:ea typeface="Titillium" charset="0"/>
                <a:cs typeface="Titillium" charset="0"/>
              </a:rPr>
              <a:t>Некоторые убытки </a:t>
            </a:r>
            <a:endParaRPr lang="en-US" sz="1200" dirty="0">
              <a:solidFill>
                <a:schemeClr val="tx1">
                  <a:alpha val="60000"/>
                </a:schemeClr>
              </a:solidFill>
              <a:latin typeface="Source Sans Pro" panose="020B0503030403020204" pitchFamily="34" charset="0"/>
              <a:ea typeface="Titillium" charset="0"/>
              <a:cs typeface="Titillium" charset="0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6"/>
          </p:nvPr>
        </p:nvSpPr>
        <p:spPr>
          <a:noFill/>
        </p:spPr>
      </p:sp>
      <p:sp>
        <p:nvSpPr>
          <p:cNvPr id="24" name="Shape 3713"/>
          <p:cNvSpPr/>
          <p:nvPr/>
        </p:nvSpPr>
        <p:spPr>
          <a:xfrm>
            <a:off x="3003289" y="4027251"/>
            <a:ext cx="420847" cy="3665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10800"/>
                </a:moveTo>
                <a:cubicBezTo>
                  <a:pt x="6653" y="10800"/>
                  <a:pt x="6873" y="10558"/>
                  <a:pt x="6873" y="10260"/>
                </a:cubicBezTo>
                <a:cubicBezTo>
                  <a:pt x="6873" y="9963"/>
                  <a:pt x="6653" y="9720"/>
                  <a:pt x="6382" y="9720"/>
                </a:cubicBezTo>
                <a:cubicBezTo>
                  <a:pt x="6110" y="9720"/>
                  <a:pt x="5891" y="9963"/>
                  <a:pt x="5891" y="10260"/>
                </a:cubicBezTo>
                <a:cubicBezTo>
                  <a:pt x="5891" y="10558"/>
                  <a:pt x="6110" y="10800"/>
                  <a:pt x="6382" y="10800"/>
                </a:cubicBezTo>
                <a:moveTo>
                  <a:pt x="3436" y="10800"/>
                </a:moveTo>
                <a:cubicBezTo>
                  <a:pt x="3708" y="10800"/>
                  <a:pt x="3927" y="11043"/>
                  <a:pt x="3927" y="11340"/>
                </a:cubicBezTo>
                <a:cubicBezTo>
                  <a:pt x="3927" y="11638"/>
                  <a:pt x="3708" y="11880"/>
                  <a:pt x="3436" y="11880"/>
                </a:cubicBezTo>
                <a:cubicBezTo>
                  <a:pt x="3165" y="11880"/>
                  <a:pt x="2945" y="11638"/>
                  <a:pt x="2945" y="11340"/>
                </a:cubicBezTo>
                <a:cubicBezTo>
                  <a:pt x="2945" y="11043"/>
                  <a:pt x="3165" y="10800"/>
                  <a:pt x="3436" y="10800"/>
                </a:cubicBezTo>
                <a:moveTo>
                  <a:pt x="3436" y="12960"/>
                </a:moveTo>
                <a:cubicBezTo>
                  <a:pt x="4249" y="12960"/>
                  <a:pt x="4909" y="12235"/>
                  <a:pt x="4909" y="11340"/>
                </a:cubicBezTo>
                <a:cubicBezTo>
                  <a:pt x="4909" y="10446"/>
                  <a:pt x="4249" y="9720"/>
                  <a:pt x="3436" y="9720"/>
                </a:cubicBezTo>
                <a:cubicBezTo>
                  <a:pt x="2623" y="9720"/>
                  <a:pt x="1964" y="10446"/>
                  <a:pt x="1964" y="11340"/>
                </a:cubicBezTo>
                <a:cubicBezTo>
                  <a:pt x="1964" y="12235"/>
                  <a:pt x="2623" y="12960"/>
                  <a:pt x="3436" y="12960"/>
                </a:cubicBezTo>
                <a:moveTo>
                  <a:pt x="14236" y="18360"/>
                </a:moveTo>
                <a:lnTo>
                  <a:pt x="2455" y="18360"/>
                </a:lnTo>
                <a:cubicBezTo>
                  <a:pt x="2183" y="18360"/>
                  <a:pt x="1964" y="18603"/>
                  <a:pt x="1964" y="18900"/>
                </a:cubicBezTo>
                <a:cubicBezTo>
                  <a:pt x="1964" y="19198"/>
                  <a:pt x="2183" y="19440"/>
                  <a:pt x="2455" y="19440"/>
                </a:cubicBezTo>
                <a:lnTo>
                  <a:pt x="14236" y="19440"/>
                </a:lnTo>
                <a:cubicBezTo>
                  <a:pt x="14508" y="19440"/>
                  <a:pt x="14727" y="19198"/>
                  <a:pt x="14727" y="18900"/>
                </a:cubicBezTo>
                <a:cubicBezTo>
                  <a:pt x="14727" y="18603"/>
                  <a:pt x="14508" y="18360"/>
                  <a:pt x="14236" y="18360"/>
                </a:cubicBezTo>
                <a:moveTo>
                  <a:pt x="20618" y="18105"/>
                </a:moveTo>
                <a:lnTo>
                  <a:pt x="16691" y="16377"/>
                </a:lnTo>
                <a:lnTo>
                  <a:pt x="16691" y="12784"/>
                </a:lnTo>
                <a:lnTo>
                  <a:pt x="20618" y="11056"/>
                </a:lnTo>
                <a:cubicBezTo>
                  <a:pt x="20618" y="11056"/>
                  <a:pt x="20618" y="18105"/>
                  <a:pt x="20618" y="18105"/>
                </a:cubicBezTo>
                <a:close/>
                <a:moveTo>
                  <a:pt x="15709" y="19440"/>
                </a:moveTo>
                <a:cubicBezTo>
                  <a:pt x="15709" y="20037"/>
                  <a:pt x="15269" y="20520"/>
                  <a:pt x="14727" y="20520"/>
                </a:cubicBezTo>
                <a:lnTo>
                  <a:pt x="1964" y="20520"/>
                </a:lnTo>
                <a:cubicBezTo>
                  <a:pt x="1422" y="20520"/>
                  <a:pt x="982" y="20037"/>
                  <a:pt x="982" y="19440"/>
                </a:cubicBezTo>
                <a:lnTo>
                  <a:pt x="982" y="9720"/>
                </a:lnTo>
                <a:cubicBezTo>
                  <a:pt x="982" y="9124"/>
                  <a:pt x="1422" y="8640"/>
                  <a:pt x="1964" y="8640"/>
                </a:cubicBezTo>
                <a:lnTo>
                  <a:pt x="14727" y="8640"/>
                </a:lnTo>
                <a:cubicBezTo>
                  <a:pt x="15269" y="8640"/>
                  <a:pt x="15709" y="9124"/>
                  <a:pt x="15709" y="9720"/>
                </a:cubicBezTo>
                <a:cubicBezTo>
                  <a:pt x="15709" y="9720"/>
                  <a:pt x="15709" y="19440"/>
                  <a:pt x="15709" y="19440"/>
                </a:cubicBezTo>
                <a:close/>
                <a:moveTo>
                  <a:pt x="1964" y="4320"/>
                </a:moveTo>
                <a:cubicBezTo>
                  <a:pt x="1964" y="2531"/>
                  <a:pt x="3282" y="1080"/>
                  <a:pt x="4909" y="1080"/>
                </a:cubicBezTo>
                <a:cubicBezTo>
                  <a:pt x="6536" y="1080"/>
                  <a:pt x="7855" y="2531"/>
                  <a:pt x="7855" y="4320"/>
                </a:cubicBezTo>
                <a:cubicBezTo>
                  <a:pt x="7855" y="6110"/>
                  <a:pt x="6536" y="7560"/>
                  <a:pt x="4909" y="7560"/>
                </a:cubicBezTo>
                <a:cubicBezTo>
                  <a:pt x="3282" y="7560"/>
                  <a:pt x="1964" y="6110"/>
                  <a:pt x="1964" y="4320"/>
                </a:cubicBezTo>
                <a:moveTo>
                  <a:pt x="9190" y="7560"/>
                </a:moveTo>
                <a:lnTo>
                  <a:pt x="7501" y="7560"/>
                </a:lnTo>
                <a:cubicBezTo>
                  <a:pt x="7839" y="7233"/>
                  <a:pt x="8122" y="6841"/>
                  <a:pt x="8342" y="6404"/>
                </a:cubicBezTo>
                <a:cubicBezTo>
                  <a:pt x="8562" y="6843"/>
                  <a:pt x="8851" y="7232"/>
                  <a:pt x="9190" y="7560"/>
                </a:cubicBezTo>
                <a:moveTo>
                  <a:pt x="11782" y="1080"/>
                </a:moveTo>
                <a:cubicBezTo>
                  <a:pt x="13409" y="1080"/>
                  <a:pt x="14727" y="2531"/>
                  <a:pt x="14727" y="4320"/>
                </a:cubicBezTo>
                <a:cubicBezTo>
                  <a:pt x="14727" y="6110"/>
                  <a:pt x="13409" y="7560"/>
                  <a:pt x="11782" y="7560"/>
                </a:cubicBezTo>
                <a:cubicBezTo>
                  <a:pt x="10155" y="7560"/>
                  <a:pt x="8836" y="6110"/>
                  <a:pt x="8836" y="4320"/>
                </a:cubicBezTo>
                <a:cubicBezTo>
                  <a:pt x="8836" y="2531"/>
                  <a:pt x="10155" y="1080"/>
                  <a:pt x="11782" y="1080"/>
                </a:cubicBezTo>
                <a:moveTo>
                  <a:pt x="21109" y="9720"/>
                </a:moveTo>
                <a:cubicBezTo>
                  <a:pt x="21030" y="9720"/>
                  <a:pt x="20958" y="9745"/>
                  <a:pt x="20892" y="9782"/>
                </a:cubicBezTo>
                <a:lnTo>
                  <a:pt x="20890" y="9777"/>
                </a:lnTo>
                <a:lnTo>
                  <a:pt x="16691" y="11625"/>
                </a:lnTo>
                <a:lnTo>
                  <a:pt x="16691" y="9720"/>
                </a:lnTo>
                <a:cubicBezTo>
                  <a:pt x="16691" y="8527"/>
                  <a:pt x="15812" y="7560"/>
                  <a:pt x="14727" y="7560"/>
                </a:cubicBezTo>
                <a:lnTo>
                  <a:pt x="14373" y="7560"/>
                </a:lnTo>
                <a:cubicBezTo>
                  <a:pt x="15191" y="6769"/>
                  <a:pt x="15709" y="5612"/>
                  <a:pt x="15709" y="4320"/>
                </a:cubicBezTo>
                <a:cubicBezTo>
                  <a:pt x="15709" y="1934"/>
                  <a:pt x="13951" y="0"/>
                  <a:pt x="11782" y="0"/>
                </a:cubicBezTo>
                <a:cubicBezTo>
                  <a:pt x="10302" y="0"/>
                  <a:pt x="9015" y="902"/>
                  <a:pt x="8345" y="2231"/>
                </a:cubicBezTo>
                <a:cubicBezTo>
                  <a:pt x="7676" y="902"/>
                  <a:pt x="6389" y="0"/>
                  <a:pt x="4909" y="0"/>
                </a:cubicBezTo>
                <a:cubicBezTo>
                  <a:pt x="2740" y="0"/>
                  <a:pt x="982" y="1934"/>
                  <a:pt x="982" y="4320"/>
                </a:cubicBezTo>
                <a:cubicBezTo>
                  <a:pt x="982" y="5612"/>
                  <a:pt x="1501" y="6769"/>
                  <a:pt x="2317" y="7560"/>
                </a:cubicBezTo>
                <a:lnTo>
                  <a:pt x="1964" y="7560"/>
                </a:lnTo>
                <a:cubicBezTo>
                  <a:pt x="879" y="7560"/>
                  <a:pt x="0" y="8527"/>
                  <a:pt x="0" y="9720"/>
                </a:cubicBezTo>
                <a:lnTo>
                  <a:pt x="0" y="19440"/>
                </a:lnTo>
                <a:cubicBezTo>
                  <a:pt x="0" y="20633"/>
                  <a:pt x="879" y="21600"/>
                  <a:pt x="1964" y="21600"/>
                </a:cubicBezTo>
                <a:lnTo>
                  <a:pt x="14727" y="21600"/>
                </a:lnTo>
                <a:cubicBezTo>
                  <a:pt x="15812" y="21600"/>
                  <a:pt x="16691" y="20633"/>
                  <a:pt x="16691" y="19440"/>
                </a:cubicBezTo>
                <a:lnTo>
                  <a:pt x="16691" y="17536"/>
                </a:lnTo>
                <a:lnTo>
                  <a:pt x="20890" y="19383"/>
                </a:lnTo>
                <a:lnTo>
                  <a:pt x="20891" y="19379"/>
                </a:lnTo>
                <a:cubicBezTo>
                  <a:pt x="20958" y="19416"/>
                  <a:pt x="21030" y="19440"/>
                  <a:pt x="21109" y="19440"/>
                </a:cubicBezTo>
                <a:cubicBezTo>
                  <a:pt x="21380" y="19440"/>
                  <a:pt x="21600" y="19198"/>
                  <a:pt x="21600" y="18900"/>
                </a:cubicBezTo>
                <a:lnTo>
                  <a:pt x="21600" y="10260"/>
                </a:lnTo>
                <a:cubicBezTo>
                  <a:pt x="21600" y="9963"/>
                  <a:pt x="21380" y="9720"/>
                  <a:pt x="21109" y="9720"/>
                </a:cubicBezTo>
                <a:moveTo>
                  <a:pt x="11782" y="5400"/>
                </a:moveTo>
                <a:cubicBezTo>
                  <a:pt x="12324" y="5400"/>
                  <a:pt x="12764" y="4916"/>
                  <a:pt x="12764" y="4320"/>
                </a:cubicBezTo>
                <a:cubicBezTo>
                  <a:pt x="12764" y="3724"/>
                  <a:pt x="12324" y="3240"/>
                  <a:pt x="11782" y="3240"/>
                </a:cubicBezTo>
                <a:cubicBezTo>
                  <a:pt x="11240" y="3240"/>
                  <a:pt x="10800" y="3724"/>
                  <a:pt x="10800" y="4320"/>
                </a:cubicBezTo>
                <a:cubicBezTo>
                  <a:pt x="10800" y="4916"/>
                  <a:pt x="11240" y="5400"/>
                  <a:pt x="11782" y="5400"/>
                </a:cubicBezTo>
                <a:moveTo>
                  <a:pt x="4909" y="5400"/>
                </a:moveTo>
                <a:cubicBezTo>
                  <a:pt x="5451" y="5400"/>
                  <a:pt x="5891" y="4916"/>
                  <a:pt x="5891" y="4320"/>
                </a:cubicBezTo>
                <a:cubicBezTo>
                  <a:pt x="5891" y="3724"/>
                  <a:pt x="5451" y="3240"/>
                  <a:pt x="4909" y="3240"/>
                </a:cubicBezTo>
                <a:cubicBezTo>
                  <a:pt x="4367" y="3240"/>
                  <a:pt x="3927" y="3724"/>
                  <a:pt x="3927" y="4320"/>
                </a:cubicBezTo>
                <a:cubicBezTo>
                  <a:pt x="3927" y="4916"/>
                  <a:pt x="4367" y="5400"/>
                  <a:pt x="4909" y="54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612860" y="0"/>
            <a:ext cx="1887166" cy="7315200"/>
          </a:xfrm>
          <a:prstGeom prst="rect">
            <a:avLst/>
          </a:prstGeom>
          <a:solidFill>
            <a:srgbClr val="FFC6B2"/>
          </a:solidFill>
          <a:ln>
            <a:solidFill>
              <a:srgbClr val="FFC6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itle 3">
            <a:extLst>
              <a:ext uri="{FF2B5EF4-FFF2-40B4-BE49-F238E27FC236}">
                <a16:creationId xmlns:a16="http://schemas.microsoft.com/office/drawing/2014/main" xmlns="" id="{6D63320B-E3AA-40D1-B03D-1A5556959BC0}"/>
              </a:ext>
            </a:extLst>
          </p:cNvPr>
          <p:cNvSpPr txBox="1">
            <a:spLocks/>
          </p:cNvSpPr>
          <p:nvPr/>
        </p:nvSpPr>
        <p:spPr>
          <a:xfrm rot="16200000">
            <a:off x="3864974" y="1508645"/>
            <a:ext cx="3867463" cy="14619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70000"/>
              </a:lnSpc>
            </a:pPr>
            <a:r>
              <a:rPr lang="ru-RU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Roboto" charset="0"/>
                <a:cs typeface="Times New Roman" panose="02020603050405020304" pitchFamily="18" charset="0"/>
              </a:rPr>
              <a:t>Идеи привлечения</a:t>
            </a:r>
            <a:endParaRPr lang="en-US" sz="4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Roboto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175115" y="3083668"/>
            <a:ext cx="359923" cy="6225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5633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d92f76dd6da5e099e1b72fccf3e7d036.png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lum bright="5000"/>
          </a:blip>
          <a:srcRect t="2432" b="2432"/>
          <a:stretch>
            <a:fillRect/>
          </a:stretch>
        </p:blipFill>
        <p:spPr/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45FAB70-9E13-42F5-ADD8-D842A5AB25FB}"/>
              </a:ext>
            </a:extLst>
          </p:cNvPr>
          <p:cNvSpPr/>
          <p:nvPr/>
        </p:nvSpPr>
        <p:spPr bwMode="auto">
          <a:xfrm>
            <a:off x="1403499" y="1744221"/>
            <a:ext cx="3733473" cy="8150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Скидки и доп. услуги </a:t>
            </a:r>
            <a:endParaRPr lang="id-ID" sz="4000" b="1" spc="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2E7AF36-EFD7-48A2-B852-543A19C6EDF0}"/>
              </a:ext>
            </a:extLst>
          </p:cNvPr>
          <p:cNvSpPr/>
          <p:nvPr/>
        </p:nvSpPr>
        <p:spPr>
          <a:xfrm>
            <a:off x="5448300" y="1464991"/>
            <a:ext cx="6743700" cy="1783734"/>
          </a:xfrm>
          <a:prstGeom prst="rect">
            <a:avLst/>
          </a:prstGeom>
          <a:solidFill>
            <a:srgbClr val="FFC6B2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D04A7A5-69B8-49CD-A888-734F05670D27}"/>
              </a:ext>
            </a:extLst>
          </p:cNvPr>
          <p:cNvSpPr txBox="1"/>
          <p:nvPr/>
        </p:nvSpPr>
        <p:spPr>
          <a:xfrm>
            <a:off x="1948004" y="2869974"/>
            <a:ext cx="3244914" cy="1777410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100" dirty="0" smtClean="0">
                <a:solidFill>
                  <a:schemeClr val="bg2">
                    <a:lumMod val="25000"/>
                  </a:schemeClr>
                </a:solidFill>
                <a:latin typeface="Source Sans Pro" panose="020B0503030403020204" pitchFamily="34" charset="0"/>
                <a:ea typeface="Roboto Light" charset="0"/>
                <a:cs typeface="Roboto Light" charset="0"/>
              </a:rPr>
              <a:t>Один из самых простых, но рабочих методов является предоставление скидок или дополнительных услуг для знакомых, пришедших по рекомендации Ваших клиентов.</a:t>
            </a: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solidFill>
                  <a:schemeClr val="bg2">
                    <a:lumMod val="25000"/>
                  </a:schemeClr>
                </a:solidFill>
              </a:rPr>
              <a:t>К </a:t>
            </a:r>
            <a:r>
              <a:rPr lang="ru-RU" sz="1100" dirty="0" smtClean="0">
                <a:solidFill>
                  <a:schemeClr val="bg2">
                    <a:lumMod val="25000"/>
                  </a:schemeClr>
                </a:solidFill>
              </a:rPr>
              <a:t>примеру, если человек пришёл от своего знакомого, то можно предоставить ему 5% скидку или помыть пару окон бесплатно.</a:t>
            </a:r>
            <a:endParaRPr lang="en-US" sz="1100" dirty="0">
              <a:solidFill>
                <a:schemeClr val="bg2">
                  <a:lumMod val="25000"/>
                </a:schemeClr>
              </a:solidFill>
              <a:latin typeface="Source Sans Pro" panose="020B0503030403020204" pitchFamily="34" charset="0"/>
              <a:ea typeface="Roboto Light" charset="0"/>
              <a:cs typeface="Roboto Light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094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20e49bd8ab8cefb07541d8d9a830e7f4.jpg"/>
          <p:cNvPicPr>
            <a:picLocks noGrp="1" noChangeAspect="1"/>
          </p:cNvPicPr>
          <p:nvPr>
            <p:ph type="pic" sz="quarter" idx="4294967295"/>
          </p:nvPr>
        </p:nvPicPr>
        <p:blipFill>
          <a:blip r:embed="rId2" cstate="print">
            <a:lum bright="4000"/>
          </a:blip>
          <a:srcRect t="548" b="548"/>
          <a:stretch>
            <a:fillRect/>
          </a:stretch>
        </p:blipFill>
        <p:spPr>
          <a:xfrm>
            <a:off x="0" y="0"/>
            <a:ext cx="3960813" cy="6858000"/>
          </a:xfrm>
          <a:custGeom>
            <a:avLst/>
            <a:gdLst>
              <a:gd name="connsiteX0" fmla="*/ 0 w 3960172"/>
              <a:gd name="connsiteY0" fmla="*/ 0 h 6858000"/>
              <a:gd name="connsiteX1" fmla="*/ 3960172 w 3960172"/>
              <a:gd name="connsiteY1" fmla="*/ 0 h 6858000"/>
              <a:gd name="connsiteX2" fmla="*/ 3960172 w 3960172"/>
              <a:gd name="connsiteY2" fmla="*/ 6858000 h 6858000"/>
              <a:gd name="connsiteX3" fmla="*/ 0 w 396017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60172" h="6858000">
                <a:moveTo>
                  <a:pt x="0" y="0"/>
                </a:moveTo>
                <a:lnTo>
                  <a:pt x="3960172" y="0"/>
                </a:lnTo>
                <a:lnTo>
                  <a:pt x="3960172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Freeform 40">
            <a:extLst>
              <a:ext uri="{FF2B5EF4-FFF2-40B4-BE49-F238E27FC236}">
                <a16:creationId xmlns:a16="http://schemas.microsoft.com/office/drawing/2014/main" xmlns="" id="{BFFE61E4-DAF3-441C-9B0F-095C05DFBE6D}"/>
              </a:ext>
            </a:extLst>
          </p:cNvPr>
          <p:cNvSpPr/>
          <p:nvPr/>
        </p:nvSpPr>
        <p:spPr>
          <a:xfrm flipV="1">
            <a:off x="3960172" y="2266950"/>
            <a:ext cx="8231828" cy="4591050"/>
          </a:xfrm>
          <a:custGeom>
            <a:avLst/>
            <a:gdLst>
              <a:gd name="connsiteX0" fmla="*/ 7271228 w 8231828"/>
              <a:gd name="connsiteY0" fmla="*/ 0 h 4591050"/>
              <a:gd name="connsiteX1" fmla="*/ 7592044 w 8231828"/>
              <a:gd name="connsiteY1" fmla="*/ 0 h 4591050"/>
              <a:gd name="connsiteX2" fmla="*/ 7592044 w 8231828"/>
              <a:gd name="connsiteY2" fmla="*/ 1545818 h 4591050"/>
              <a:gd name="connsiteX3" fmla="*/ 8231828 w 8231828"/>
              <a:gd name="connsiteY3" fmla="*/ 1545818 h 4591050"/>
              <a:gd name="connsiteX4" fmla="*/ 8231828 w 8231828"/>
              <a:gd name="connsiteY4" fmla="*/ 1828800 h 4591050"/>
              <a:gd name="connsiteX5" fmla="*/ 8230348 w 8231828"/>
              <a:gd name="connsiteY5" fmla="*/ 1828800 h 4591050"/>
              <a:gd name="connsiteX6" fmla="*/ 8230348 w 8231828"/>
              <a:gd name="connsiteY6" fmla="*/ 4591050 h 4591050"/>
              <a:gd name="connsiteX7" fmla="*/ 7909532 w 8231828"/>
              <a:gd name="connsiteY7" fmla="*/ 4591050 h 4591050"/>
              <a:gd name="connsiteX8" fmla="*/ 7909532 w 8231828"/>
              <a:gd name="connsiteY8" fmla="*/ 1828800 h 4591050"/>
              <a:gd name="connsiteX9" fmla="*/ 7592044 w 8231828"/>
              <a:gd name="connsiteY9" fmla="*/ 1828800 h 4591050"/>
              <a:gd name="connsiteX10" fmla="*/ 7533662 w 8231828"/>
              <a:gd name="connsiteY10" fmla="*/ 1828800 h 4591050"/>
              <a:gd name="connsiteX11" fmla="*/ 7271228 w 8231828"/>
              <a:gd name="connsiteY11" fmla="*/ 1828800 h 4591050"/>
              <a:gd name="connsiteX12" fmla="*/ 7271228 w 8231828"/>
              <a:gd name="connsiteY12" fmla="*/ 283021 h 4591050"/>
              <a:gd name="connsiteX13" fmla="*/ 0 w 8231828"/>
              <a:gd name="connsiteY13" fmla="*/ 283021 h 4591050"/>
              <a:gd name="connsiteX14" fmla="*/ 0 w 8231828"/>
              <a:gd name="connsiteY14" fmla="*/ 39 h 4591050"/>
              <a:gd name="connsiteX15" fmla="*/ 7271228 w 8231828"/>
              <a:gd name="connsiteY15" fmla="*/ 39 h 4591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231828" h="4591050">
                <a:moveTo>
                  <a:pt x="7271228" y="0"/>
                </a:moveTo>
                <a:lnTo>
                  <a:pt x="7592044" y="0"/>
                </a:lnTo>
                <a:lnTo>
                  <a:pt x="7592044" y="1545818"/>
                </a:lnTo>
                <a:lnTo>
                  <a:pt x="8231828" y="1545818"/>
                </a:lnTo>
                <a:lnTo>
                  <a:pt x="8231828" y="1828800"/>
                </a:lnTo>
                <a:lnTo>
                  <a:pt x="8230348" y="1828800"/>
                </a:lnTo>
                <a:lnTo>
                  <a:pt x="8230348" y="4591050"/>
                </a:lnTo>
                <a:lnTo>
                  <a:pt x="7909532" y="4591050"/>
                </a:lnTo>
                <a:lnTo>
                  <a:pt x="7909532" y="1828800"/>
                </a:lnTo>
                <a:lnTo>
                  <a:pt x="7592044" y="1828800"/>
                </a:lnTo>
                <a:lnTo>
                  <a:pt x="7533662" y="1828800"/>
                </a:lnTo>
                <a:lnTo>
                  <a:pt x="7271228" y="1828800"/>
                </a:lnTo>
                <a:lnTo>
                  <a:pt x="7271228" y="283021"/>
                </a:lnTo>
                <a:lnTo>
                  <a:pt x="0" y="283021"/>
                </a:lnTo>
                <a:lnTo>
                  <a:pt x="0" y="39"/>
                </a:lnTo>
                <a:lnTo>
                  <a:pt x="7271228" y="39"/>
                </a:lnTo>
                <a:close/>
              </a:path>
            </a:pathLst>
          </a:custGeom>
          <a:solidFill>
            <a:srgbClr val="FFC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94370E1-3990-45EE-9254-DD0E5DD53DFB}"/>
              </a:ext>
            </a:extLst>
          </p:cNvPr>
          <p:cNvSpPr/>
          <p:nvPr/>
        </p:nvSpPr>
        <p:spPr>
          <a:xfrm>
            <a:off x="3559108" y="2996120"/>
            <a:ext cx="2834194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Большинство людей азартны.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Игры интригуют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и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вовлекают людей в процесс.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Почему бы перед началом предоставления услуг, не дать людям возможность покрутить барабан с лотерейными билетиками. В случае, если человек вытягивает свой билетик, то услуга оказывается за счет компании.</a:t>
            </a:r>
            <a:endParaRPr lang="id-ID" sz="1400" dirty="0">
              <a:solidFill>
                <a:schemeClr val="bg2">
                  <a:lumMod val="2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xmlns="" id="{0D5F574D-DBBF-40FA-AA02-5222D92A40CF}"/>
              </a:ext>
            </a:extLst>
          </p:cNvPr>
          <p:cNvSpPr txBox="1">
            <a:spLocks/>
          </p:cNvSpPr>
          <p:nvPr/>
        </p:nvSpPr>
        <p:spPr>
          <a:xfrm>
            <a:off x="7169284" y="3804504"/>
            <a:ext cx="4753243" cy="14619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ru-RU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Roboto" charset="0"/>
                <a:cs typeface="Times New Roman" panose="02020603050405020304" pitchFamily="18" charset="0"/>
              </a:rPr>
              <a:t>	Интернет- </a:t>
            </a:r>
          </a:p>
          <a:p>
            <a:pPr>
              <a:lnSpc>
                <a:spcPct val="150000"/>
              </a:lnSpc>
            </a:pPr>
            <a:endParaRPr lang="ru-RU" sz="6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Roboto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69284" y="4747098"/>
            <a:ext cx="4114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Roboto" charset="0"/>
                <a:cs typeface="Times New Roman" panose="02020603050405020304" pitchFamily="18" charset="0"/>
              </a:rPr>
              <a:t>розыгрыш</a:t>
            </a:r>
            <a: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Roboto" charset="0"/>
                <a:cs typeface="Times New Roman" panose="02020603050405020304" pitchFamily="18" charset="0"/>
              </a:rPr>
              <a:t>.</a:t>
            </a:r>
            <a:endParaRPr lang="en-US" sz="6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Roboto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65187" y="1741248"/>
            <a:ext cx="66148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400" kern="1400" spc="4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Для реализации данной идеи можно вести профиль в </a:t>
            </a:r>
            <a:r>
              <a:rPr lang="ru-RU" sz="1400" kern="1400" spc="40" dirty="0" err="1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Инстаграм</a:t>
            </a:r>
            <a:r>
              <a:rPr lang="ru-RU" sz="1400" kern="1400" spc="4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 (наиболее популярная сеть), где есть возможность устраивать различные розыгрыши. К примеру, человеку, чей номер будет выбран при помощи специальной программы, будет предоставлена скидка или бесплатная услуга</a:t>
            </a:r>
            <a:r>
              <a:rPr lang="ru-RU" sz="1400" kern="1400" spc="2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.1</a:t>
            </a:r>
            <a:endParaRPr lang="ru-RU" sz="1400" kern="1400" spc="2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714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xmlns="" id="{1D432938-8F30-437A-9FEE-7EBF62C6F17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8746725-B8C5-43CE-99D2-8E51E6A8047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xmlns="" id="{44411A8E-96AA-482B-9A0C-5F34B6D87F1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9497A5F-7CB6-4405-A4F3-DD8B027821BD}"/>
              </a:ext>
            </a:extLst>
          </p:cNvPr>
          <p:cNvSpPr/>
          <p:nvPr/>
        </p:nvSpPr>
        <p:spPr>
          <a:xfrm>
            <a:off x="5896305" y="2285998"/>
            <a:ext cx="3147847" cy="228599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Montserrat Light" panose="00000400000000000000" pitchFamily="50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F2A1662-A7A1-4F3E-B17F-E2C4FDE840BB}"/>
              </a:ext>
            </a:extLst>
          </p:cNvPr>
          <p:cNvSpPr/>
          <p:nvPr/>
        </p:nvSpPr>
        <p:spPr>
          <a:xfrm>
            <a:off x="9044153" y="-3"/>
            <a:ext cx="3147847" cy="2285999"/>
          </a:xfrm>
          <a:prstGeom prst="rect">
            <a:avLst/>
          </a:prstGeom>
          <a:solidFill>
            <a:srgbClr val="FFC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Montserrat Light" panose="00000400000000000000" pitchFamily="50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8457E7A-1BC6-4FF0-A83F-C15F45295196}"/>
              </a:ext>
            </a:extLst>
          </p:cNvPr>
          <p:cNvSpPr/>
          <p:nvPr/>
        </p:nvSpPr>
        <p:spPr>
          <a:xfrm>
            <a:off x="9044153" y="4572001"/>
            <a:ext cx="3147847" cy="2285999"/>
          </a:xfrm>
          <a:prstGeom prst="rect">
            <a:avLst/>
          </a:prstGeom>
          <a:solidFill>
            <a:srgbClr val="FFC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Montserrat Light" panose="00000400000000000000" pitchFamily="50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DB5CD872-08AE-48FD-A253-52CCE18A434C}"/>
              </a:ext>
            </a:extLst>
          </p:cNvPr>
          <p:cNvGrpSpPr/>
          <p:nvPr/>
        </p:nvGrpSpPr>
        <p:grpSpPr>
          <a:xfrm>
            <a:off x="6199261" y="2143141"/>
            <a:ext cx="2347383" cy="2079748"/>
            <a:chOff x="1904041" y="4440289"/>
            <a:chExt cx="2347383" cy="2079748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0B0930BD-811D-4C0C-AB2B-869CE138DA5F}"/>
                </a:ext>
              </a:extLst>
            </p:cNvPr>
            <p:cNvSpPr txBox="1"/>
            <p:nvPr/>
          </p:nvSpPr>
          <p:spPr>
            <a:xfrm>
              <a:off x="1904041" y="4440289"/>
              <a:ext cx="2347383" cy="286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endParaRPr lang="en-US" sz="1400" spc="300" dirty="0">
                <a:solidFill>
                  <a:schemeClr val="bg1"/>
                </a:solidFill>
                <a:latin typeface="Source Sans Pro" panose="020B0503030403020204" pitchFamily="34" charset="0"/>
                <a:ea typeface="Montserrat" charset="0"/>
                <a:cs typeface="Montserrat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EE1078DC-8124-4A4A-B883-F0A6562637B6}"/>
                </a:ext>
              </a:extLst>
            </p:cNvPr>
            <p:cNvSpPr txBox="1"/>
            <p:nvPr/>
          </p:nvSpPr>
          <p:spPr>
            <a:xfrm>
              <a:off x="1904042" y="4765711"/>
              <a:ext cx="2347382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ru-RU" sz="1200" dirty="0" smtClean="0">
                  <a:solidFill>
                    <a:schemeClr val="bg1"/>
                  </a:solidFill>
                  <a:latin typeface="Source Sans Pro" panose="020B0503030403020204" pitchFamily="34" charset="0"/>
                  <a:ea typeface="Montserrat Light" charset="0"/>
                  <a:cs typeface="Montserrat Light" charset="0"/>
                </a:rPr>
                <a:t>Далее предлагаете первому клиенту  воспользоваться этой же схемой и привести еще одного клиента, который будет получать 15% от чека, а первый уже 10%.</a:t>
              </a:r>
              <a:endParaRPr lang="en-US" sz="1200" dirty="0">
                <a:solidFill>
                  <a:schemeClr val="bg1"/>
                </a:solidFill>
                <a:latin typeface="Source Sans Pro" panose="020B0503030403020204" pitchFamily="34" charset="0"/>
                <a:ea typeface="Montserrat Light" charset="0"/>
                <a:cs typeface="Montserrat Light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29381D8C-8069-4F32-9130-92DC2734002C}"/>
              </a:ext>
            </a:extLst>
          </p:cNvPr>
          <p:cNvGrpSpPr/>
          <p:nvPr/>
        </p:nvGrpSpPr>
        <p:grpSpPr>
          <a:xfrm>
            <a:off x="9317925" y="0"/>
            <a:ext cx="2425203" cy="1978062"/>
            <a:chOff x="1904041" y="4440289"/>
            <a:chExt cx="2425203" cy="2942480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F121B627-2D53-4AFC-A16A-F4297251FF89}"/>
                </a:ext>
              </a:extLst>
            </p:cNvPr>
            <p:cNvSpPr txBox="1"/>
            <p:nvPr/>
          </p:nvSpPr>
          <p:spPr>
            <a:xfrm>
              <a:off x="1904041" y="4440289"/>
              <a:ext cx="2347383" cy="425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endParaRPr lang="en-US" sz="1400" spc="300" dirty="0">
                <a:solidFill>
                  <a:schemeClr val="bg1"/>
                </a:solidFill>
                <a:latin typeface="Source Sans Pro" panose="020B0503030403020204" pitchFamily="34" charset="0"/>
                <a:ea typeface="Montserrat" charset="0"/>
                <a:cs typeface="Montserrat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54815D20-BB0C-4C8D-AFDA-8F6921BE9968}"/>
                </a:ext>
              </a:extLst>
            </p:cNvPr>
            <p:cNvSpPr txBox="1"/>
            <p:nvPr/>
          </p:nvSpPr>
          <p:spPr>
            <a:xfrm>
              <a:off x="1981862" y="4773109"/>
              <a:ext cx="2347382" cy="260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ru-RU" sz="1200" dirty="0" smtClean="0">
                  <a:solidFill>
                    <a:schemeClr val="bg1"/>
                  </a:solidFill>
                  <a:latin typeface="Source Sans Pro" panose="020B0503030403020204" pitchFamily="34" charset="0"/>
                  <a:ea typeface="Montserrat Light" charset="0"/>
                  <a:cs typeface="Montserrat Light" charset="0"/>
                </a:rPr>
                <a:t>То есть, для начала Вы договариваетесь со своим клиентом о том, что если он приведет к Вам нового клиента, то первый получит 15 % от чека.</a:t>
              </a:r>
              <a:endParaRPr lang="en-US" sz="1200" dirty="0">
                <a:solidFill>
                  <a:schemeClr val="bg1"/>
                </a:solidFill>
                <a:latin typeface="Source Sans Pro" panose="020B0503030403020204" pitchFamily="34" charset="0"/>
                <a:ea typeface="Montserrat Light" charset="0"/>
                <a:cs typeface="Montserrat Light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689F4091-311A-4A46-A3A8-AF1C5D5074D9}"/>
              </a:ext>
            </a:extLst>
          </p:cNvPr>
          <p:cNvGrpSpPr/>
          <p:nvPr/>
        </p:nvGrpSpPr>
        <p:grpSpPr>
          <a:xfrm>
            <a:off x="9444384" y="4903144"/>
            <a:ext cx="2396022" cy="1754326"/>
            <a:chOff x="1904041" y="4211234"/>
            <a:chExt cx="2396022" cy="1754326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xmlns="" id="{DF326303-1F33-426D-BC7F-9215C4006CED}"/>
                </a:ext>
              </a:extLst>
            </p:cNvPr>
            <p:cNvSpPr txBox="1"/>
            <p:nvPr/>
          </p:nvSpPr>
          <p:spPr>
            <a:xfrm>
              <a:off x="1904041" y="4440289"/>
              <a:ext cx="2347383" cy="286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endParaRPr lang="en-US" sz="1400" spc="300" dirty="0">
                <a:solidFill>
                  <a:schemeClr val="bg1"/>
                </a:solidFill>
                <a:latin typeface="Source Sans Pro" panose="020B0503030403020204" pitchFamily="34" charset="0"/>
                <a:ea typeface="Montserrat" charset="0"/>
                <a:cs typeface="Montserrat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A8199934-0D2A-444A-A514-DF29D13AA7A5}"/>
                </a:ext>
              </a:extLst>
            </p:cNvPr>
            <p:cNvSpPr txBox="1"/>
            <p:nvPr/>
          </p:nvSpPr>
          <p:spPr>
            <a:xfrm>
              <a:off x="1952681" y="4211234"/>
              <a:ext cx="2347382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ru-RU" sz="1200" dirty="0" smtClean="0">
                  <a:solidFill>
                    <a:schemeClr val="bg1"/>
                  </a:solidFill>
                  <a:latin typeface="Source Sans Pro" panose="020B0503030403020204" pitchFamily="34" charset="0"/>
                  <a:ea typeface="Montserrat Light" charset="0"/>
                  <a:cs typeface="Montserrat Light" charset="0"/>
                </a:rPr>
                <a:t>Он также приводит нового клиента и в итоге у нас получается схема</a:t>
              </a:r>
              <a:r>
                <a:rPr lang="ru-RU" sz="1200" dirty="0" smtClean="0">
                  <a:solidFill>
                    <a:schemeClr val="bg1"/>
                  </a:solidFill>
                  <a:latin typeface="Source Sans Pro" panose="020B0503030403020204" pitchFamily="34" charset="0"/>
                  <a:ea typeface="Montserrat Light" charset="0"/>
                  <a:cs typeface="Montserrat Light" charset="0"/>
                </a:rPr>
                <a:t>, согласно которой последний человек в ней получает 15% от чека, а верхушка проценты от низов.</a:t>
              </a:r>
              <a:endParaRPr lang="en-US" sz="1200" dirty="0">
                <a:solidFill>
                  <a:schemeClr val="bg1"/>
                </a:solidFill>
                <a:latin typeface="Source Sans Pro" panose="020B0503030403020204" pitchFamily="34" charset="0"/>
                <a:ea typeface="Montserrat Light" charset="0"/>
                <a:cs typeface="Montserrat Light" charset="0"/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1683DAFF-3C60-4466-822C-23695D8EBD63}"/>
              </a:ext>
            </a:extLst>
          </p:cNvPr>
          <p:cNvSpPr txBox="1"/>
          <p:nvPr/>
        </p:nvSpPr>
        <p:spPr>
          <a:xfrm>
            <a:off x="1194016" y="2373392"/>
            <a:ext cx="3660087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Montserrat" charset="0"/>
                <a:cs typeface="Times New Roman" panose="02020603050405020304" pitchFamily="18" charset="0"/>
              </a:rPr>
              <a:t>Финансовая пирамида</a:t>
            </a:r>
            <a:endParaRPr lang="en-US" sz="4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Montserrat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332B83BE-CA61-45FC-9722-4C82F55C0F72}"/>
              </a:ext>
            </a:extLst>
          </p:cNvPr>
          <p:cNvSpPr txBox="1"/>
          <p:nvPr/>
        </p:nvSpPr>
        <p:spPr>
          <a:xfrm>
            <a:off x="1477793" y="3778390"/>
            <a:ext cx="3103935" cy="2262158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Благодаря данной системе обеспечения, доход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членам структуры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поступает за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счёт постоянного привлечения денежных средств новых участников: доход первым участникам пирамиды выплачивается за счёт средств последующих.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+mj-lt"/>
              <a:ea typeface="Roboto Light" charset="0"/>
              <a:cs typeface="Roboto Light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661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E4FF2FF-8A33-4F4E-A211-D86C1114F6EF}"/>
              </a:ext>
            </a:extLst>
          </p:cNvPr>
          <p:cNvSpPr/>
          <p:nvPr/>
        </p:nvSpPr>
        <p:spPr>
          <a:xfrm>
            <a:off x="-1" y="2476500"/>
            <a:ext cx="3390899" cy="1981200"/>
          </a:xfrm>
          <a:prstGeom prst="rect">
            <a:avLst/>
          </a:prstGeom>
          <a:solidFill>
            <a:srgbClr val="FFC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1579019-4F30-4F64-AA1F-26FB552F3A8C}"/>
              </a:ext>
            </a:extLst>
          </p:cNvPr>
          <p:cNvSpPr/>
          <p:nvPr/>
        </p:nvSpPr>
        <p:spPr>
          <a:xfrm>
            <a:off x="8267701" y="4591050"/>
            <a:ext cx="3924300" cy="1981200"/>
          </a:xfrm>
          <a:prstGeom prst="rect">
            <a:avLst/>
          </a:prstGeom>
          <a:solidFill>
            <a:srgbClr val="FFC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3">
            <a:extLst>
              <a:ext uri="{FF2B5EF4-FFF2-40B4-BE49-F238E27FC236}">
                <a16:creationId xmlns:a16="http://schemas.microsoft.com/office/drawing/2014/main" xmlns="" id="{1458B8CF-7DD5-4B64-A80D-5A194E112A28}"/>
              </a:ext>
            </a:extLst>
          </p:cNvPr>
          <p:cNvGrpSpPr>
            <a:grpSpLocks/>
          </p:cNvGrpSpPr>
          <p:nvPr/>
        </p:nvGrpSpPr>
        <p:grpSpPr bwMode="auto">
          <a:xfrm>
            <a:off x="0" y="2647369"/>
            <a:ext cx="3287949" cy="1681439"/>
            <a:chOff x="552450" y="1288225"/>
            <a:chExt cx="4309835" cy="134719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C8F4230F-4568-4AF6-A1B0-1CD68CBD8D89}"/>
                </a:ext>
              </a:extLst>
            </p:cNvPr>
            <p:cNvSpPr/>
            <p:nvPr/>
          </p:nvSpPr>
          <p:spPr>
            <a:xfrm>
              <a:off x="552450" y="1568966"/>
              <a:ext cx="4309835" cy="10664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ea typeface="Source Sans Pro" panose="020B0503030403020204" pitchFamily="34" charset="0"/>
                  <a:cs typeface="Times New Roman" panose="02020603050405020304" pitchFamily="18" charset="0"/>
                </a:rPr>
                <a:t>ПРИВЛЕЧЕНИЯ</a:t>
              </a:r>
            </a:p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ea typeface="Source Sans Pro" panose="020B0503030403020204" pitchFamily="34" charset="0"/>
                  <a:cs typeface="Times New Roman" panose="02020603050405020304" pitchFamily="18" charset="0"/>
                </a:rPr>
                <a:t>КЛИЕНТОВ</a:t>
              </a:r>
              <a:endParaRPr lang="id-ID" sz="2800" b="1" dirty="0">
                <a:solidFill>
                  <a:schemeClr val="bg1"/>
                </a:solidFill>
                <a:latin typeface="Times New Roman" panose="02020603050405020304" pitchFamily="18" charset="0"/>
                <a:ea typeface="Source Sans Pro" panose="020B0503030403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33419F07-F890-40E0-B270-2884246C6D5C}"/>
                </a:ext>
              </a:extLst>
            </p:cNvPr>
            <p:cNvSpPr/>
            <p:nvPr/>
          </p:nvSpPr>
          <p:spPr>
            <a:xfrm>
              <a:off x="552450" y="1288225"/>
              <a:ext cx="4309835" cy="7076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ea typeface="Source Sans Pro" panose="020B0503030403020204" pitchFamily="34" charset="0"/>
                  <a:cs typeface="Times New Roman" panose="02020603050405020304" pitchFamily="18" charset="0"/>
                </a:rPr>
                <a:t>АКЦИЯ</a:t>
              </a:r>
              <a:endParaRPr lang="id-ID" sz="4000" b="1" dirty="0">
                <a:solidFill>
                  <a:schemeClr val="bg1"/>
                </a:solidFill>
                <a:latin typeface="Times New Roman" panose="02020603050405020304" pitchFamily="18" charset="0"/>
                <a:ea typeface="Source Sans Pro" panose="020B050303040302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20DAF39-E666-480D-BC24-0F4B569EE9BB}"/>
              </a:ext>
            </a:extLst>
          </p:cNvPr>
          <p:cNvSpPr/>
          <p:nvPr/>
        </p:nvSpPr>
        <p:spPr>
          <a:xfrm>
            <a:off x="8267700" y="453554"/>
            <a:ext cx="3944291" cy="1783734"/>
          </a:xfrm>
          <a:prstGeom prst="rect">
            <a:avLst/>
          </a:prstGeom>
          <a:solidFill>
            <a:srgbClr val="FFC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7A339CA-0A81-4B8C-AEC3-4CAA0148E5ED}"/>
              </a:ext>
            </a:extLst>
          </p:cNvPr>
          <p:cNvSpPr txBox="1"/>
          <p:nvPr/>
        </p:nvSpPr>
        <p:spPr>
          <a:xfrm>
            <a:off x="8588205" y="4721704"/>
            <a:ext cx="3244914" cy="1777410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100" dirty="0" smtClean="0">
                <a:solidFill>
                  <a:schemeClr val="tx1">
                    <a:alpha val="70000"/>
                  </a:schemeClr>
                </a:solidFill>
                <a:latin typeface="Source Sans Pro" panose="020B0503030403020204" pitchFamily="34" charset="0"/>
                <a:ea typeface="Roboto Light" charset="0"/>
                <a:cs typeface="Roboto Light" charset="0"/>
              </a:rPr>
              <a:t>Примечание: следует заранее предусмотреть, куда дети могут положить свои вещи, а также необходимо предупредить родителей для того, чтобы они </a:t>
            </a:r>
            <a:r>
              <a:rPr lang="ru-RU" sz="1100" dirty="0" smtClean="0">
                <a:solidFill>
                  <a:schemeClr val="tx1">
                    <a:alpha val="70000"/>
                  </a:schemeClr>
                </a:solidFill>
                <a:latin typeface="Source Sans Pro" panose="020B0503030403020204" pitchFamily="34" charset="0"/>
                <a:ea typeface="Roboto Light" charset="0"/>
                <a:cs typeface="Roboto Light" charset="0"/>
              </a:rPr>
              <a:t>позаботились об одежду своих детей, ведь после такого </a:t>
            </a:r>
            <a:r>
              <a:rPr lang="en-US" sz="1100" dirty="0" smtClean="0">
                <a:solidFill>
                  <a:schemeClr val="tx1">
                    <a:alpha val="70000"/>
                  </a:schemeClr>
                </a:solidFill>
                <a:latin typeface="Source Sans Pro" panose="020B0503030403020204" pitchFamily="34" charset="0"/>
                <a:ea typeface="Roboto Light" charset="0"/>
                <a:cs typeface="Roboto Light" charset="0"/>
              </a:rPr>
              <a:t>“</a:t>
            </a:r>
            <a:r>
              <a:rPr lang="ru-RU" sz="1100" dirty="0" smtClean="0">
                <a:solidFill>
                  <a:schemeClr val="tx1">
                    <a:alpha val="70000"/>
                  </a:schemeClr>
                </a:solidFill>
                <a:latin typeface="Source Sans Pro" panose="020B0503030403020204" pitchFamily="34" charset="0"/>
                <a:ea typeface="Roboto Light" charset="0"/>
                <a:cs typeface="Roboto Light" charset="0"/>
              </a:rPr>
              <a:t>шоу</a:t>
            </a:r>
            <a:r>
              <a:rPr lang="en-US" sz="1100" dirty="0" smtClean="0">
                <a:solidFill>
                  <a:schemeClr val="tx1">
                    <a:alpha val="70000"/>
                  </a:schemeClr>
                </a:solidFill>
                <a:latin typeface="Source Sans Pro" panose="020B0503030403020204" pitchFamily="34" charset="0"/>
                <a:ea typeface="Roboto Light" charset="0"/>
                <a:cs typeface="Roboto Light" charset="0"/>
              </a:rPr>
              <a:t>”</a:t>
            </a:r>
            <a:r>
              <a:rPr lang="ru-RU" sz="1100" dirty="0" smtClean="0">
                <a:solidFill>
                  <a:schemeClr val="tx1">
                    <a:alpha val="70000"/>
                  </a:schemeClr>
                </a:solidFill>
                <a:latin typeface="Source Sans Pro" panose="020B0503030403020204" pitchFamily="34" charset="0"/>
                <a:ea typeface="Roboto Light" charset="0"/>
                <a:cs typeface="Roboto Light" charset="0"/>
              </a:rPr>
              <a:t>, одежду детей придется выбросить (либо использовать спец краску). </a:t>
            </a:r>
            <a:endParaRPr lang="en-US" sz="1100" dirty="0">
              <a:solidFill>
                <a:schemeClr val="tx1">
                  <a:alpha val="70000"/>
                </a:schemeClr>
              </a:solidFill>
              <a:latin typeface="Source Sans Pro" panose="020B0503030403020204" pitchFamily="34" charset="0"/>
              <a:ea typeface="Roboto Light" charset="0"/>
              <a:cs typeface="Roboto Light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BC841D4-7F9F-46EC-B104-B9415A6F3FE2}"/>
              </a:ext>
            </a:extLst>
          </p:cNvPr>
          <p:cNvSpPr txBox="1"/>
          <p:nvPr/>
        </p:nvSpPr>
        <p:spPr>
          <a:xfrm>
            <a:off x="4092172" y="441369"/>
            <a:ext cx="4137427" cy="4001095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И сама ИНТЕРЕСНАЯ на мой взгляд идея требует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достаточно крупных затрат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. </a:t>
            </a:r>
            <a:endParaRPr lang="ru-RU" sz="1400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algn="r"/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Необходимо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снять небольшое помещение, где будет проведено следующее мероприятие: </a:t>
            </a:r>
          </a:p>
          <a:p>
            <a:pPr algn="r"/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На него будут приглашены дети, которых в этом помещении ожидает стол с напитками, едой. После трапезы ведущий должен сказать детям, что они могут крушить, ломать, пачкать всё, что видят.</a:t>
            </a:r>
          </a:p>
          <a:p>
            <a:pPr algn="r"/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После прихода родителей, ведущий объявляет, что их </a:t>
            </a:r>
            <a:r>
              <a:rPr lang="ru-RU" sz="1400" dirty="0" err="1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клининговая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 компания способна справиться с таким хаосом за 1 сутки. </a:t>
            </a:r>
          </a:p>
          <a:p>
            <a:pPr algn="r"/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Делается фото до и после для сравнения.</a:t>
            </a:r>
          </a:p>
          <a:p>
            <a:pPr algn="r"/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Когда на утро родители приходят на вручение призов их детям (к примеру, самый буйный или ребёнок, испачкавшийся больше всего), то конечно, они будут под впечатлением из-за сравнения того, что было и что стало. </a:t>
            </a:r>
          </a:p>
          <a:p>
            <a:pPr algn="r"/>
            <a:r>
              <a:rPr lang="ru-RU" sz="1100" dirty="0" smtClean="0"/>
              <a:t/>
            </a:r>
            <a:br>
              <a:rPr lang="ru-RU" sz="1100" dirty="0" smtClean="0"/>
            </a:br>
            <a:endParaRPr lang="en-US" sz="1100" dirty="0">
              <a:solidFill>
                <a:schemeClr val="tx1">
                  <a:alpha val="70000"/>
                </a:schemeClr>
              </a:solidFill>
              <a:latin typeface="Source Sans Pro" panose="020B0503030403020204" pitchFamily="34" charset="0"/>
              <a:ea typeface="Roboto Light" charset="0"/>
              <a:cs typeface="Roboto Light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40868" y="5564221"/>
            <a:ext cx="44260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Таким образом, они расскажут о таком необычном мероприятии своим знакомым, которые будут обращаться именно в Вашу компанию.</a:t>
            </a:r>
          </a:p>
          <a:p>
            <a:endParaRPr lang="ru-RU" dirty="0"/>
          </a:p>
        </p:txBody>
      </p:sp>
      <p:pic>
        <p:nvPicPr>
          <p:cNvPr id="3074" name="Picture 2" descr="C:\Users\ADMIN\Documents\настино школа\задание\15e8750e32a0dcb9e7d62f2d12854ca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80363" y="3370736"/>
            <a:ext cx="2333625" cy="46409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03577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2600C172-9F98-4D06-B638-D03B841BA617}"/>
              </a:ext>
            </a:extLst>
          </p:cNvPr>
          <p:cNvSpPr/>
          <p:nvPr/>
        </p:nvSpPr>
        <p:spPr>
          <a:xfrm>
            <a:off x="0" y="5577303"/>
            <a:ext cx="12191999" cy="1280697"/>
          </a:xfrm>
          <a:prstGeom prst="rect">
            <a:avLst/>
          </a:prstGeom>
          <a:solidFill>
            <a:srgbClr val="FFC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8C865599-036E-43F3-AA40-211306F3F6D0}"/>
              </a:ext>
            </a:extLst>
          </p:cNvPr>
          <p:cNvGrpSpPr/>
          <p:nvPr/>
        </p:nvGrpSpPr>
        <p:grpSpPr>
          <a:xfrm>
            <a:off x="7875972" y="2685247"/>
            <a:ext cx="3873558" cy="2229808"/>
            <a:chOff x="5898415" y="1976415"/>
            <a:chExt cx="5654530" cy="3255020"/>
          </a:xfrm>
        </p:grpSpPr>
        <p:sp>
          <p:nvSpPr>
            <p:cNvPr id="6" name="Freeform 45">
              <a:extLst>
                <a:ext uri="{FF2B5EF4-FFF2-40B4-BE49-F238E27FC236}">
                  <a16:creationId xmlns:a16="http://schemas.microsoft.com/office/drawing/2014/main" xmlns="" id="{977D6F01-DD36-4EF3-8F2C-3A4D3712DCDB}"/>
                </a:ext>
              </a:extLst>
            </p:cNvPr>
            <p:cNvSpPr>
              <a:spLocks/>
            </p:cNvSpPr>
            <p:nvPr/>
          </p:nvSpPr>
          <p:spPr bwMode="auto">
            <a:xfrm>
              <a:off x="5898415" y="5105745"/>
              <a:ext cx="2848207" cy="125690"/>
            </a:xfrm>
            <a:custGeom>
              <a:avLst/>
              <a:gdLst>
                <a:gd name="T0" fmla="*/ 0 w 885"/>
                <a:gd name="T1" fmla="*/ 16 h 39"/>
                <a:gd name="T2" fmla="*/ 78 w 885"/>
                <a:gd name="T3" fmla="*/ 39 h 39"/>
                <a:gd name="T4" fmla="*/ 885 w 885"/>
                <a:gd name="T5" fmla="*/ 39 h 39"/>
                <a:gd name="T6" fmla="*/ 885 w 885"/>
                <a:gd name="T7" fmla="*/ 0 h 39"/>
                <a:gd name="T8" fmla="*/ 0 w 885"/>
                <a:gd name="T9" fmla="*/ 0 h 39"/>
                <a:gd name="T10" fmla="*/ 0 w 885"/>
                <a:gd name="T11" fmla="*/ 1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85" h="39">
                  <a:moveTo>
                    <a:pt x="0" y="16"/>
                  </a:moveTo>
                  <a:cubicBezTo>
                    <a:pt x="0" y="23"/>
                    <a:pt x="30" y="39"/>
                    <a:pt x="78" y="39"/>
                  </a:cubicBezTo>
                  <a:cubicBezTo>
                    <a:pt x="126" y="39"/>
                    <a:pt x="885" y="39"/>
                    <a:pt x="885" y="39"/>
                  </a:cubicBezTo>
                  <a:cubicBezTo>
                    <a:pt x="885" y="0"/>
                    <a:pt x="885" y="0"/>
                    <a:pt x="885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rgbClr val="B3B4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>
                <a:latin typeface="Lato Light" charset="0"/>
              </a:endParaRPr>
            </a:p>
          </p:txBody>
        </p:sp>
        <p:sp>
          <p:nvSpPr>
            <p:cNvPr id="7" name="Freeform 46">
              <a:extLst>
                <a:ext uri="{FF2B5EF4-FFF2-40B4-BE49-F238E27FC236}">
                  <a16:creationId xmlns:a16="http://schemas.microsoft.com/office/drawing/2014/main" xmlns="" id="{FC73E598-0767-4CE3-9629-C791049C3973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4736" y="5105745"/>
              <a:ext cx="2848207" cy="125690"/>
            </a:xfrm>
            <a:custGeom>
              <a:avLst/>
              <a:gdLst>
                <a:gd name="T0" fmla="*/ 884 w 884"/>
                <a:gd name="T1" fmla="*/ 16 h 39"/>
                <a:gd name="T2" fmla="*/ 806 w 884"/>
                <a:gd name="T3" fmla="*/ 39 h 39"/>
                <a:gd name="T4" fmla="*/ 0 w 884"/>
                <a:gd name="T5" fmla="*/ 39 h 39"/>
                <a:gd name="T6" fmla="*/ 0 w 884"/>
                <a:gd name="T7" fmla="*/ 0 h 39"/>
                <a:gd name="T8" fmla="*/ 884 w 884"/>
                <a:gd name="T9" fmla="*/ 0 h 39"/>
                <a:gd name="T10" fmla="*/ 884 w 884"/>
                <a:gd name="T11" fmla="*/ 1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84" h="39">
                  <a:moveTo>
                    <a:pt x="884" y="16"/>
                  </a:moveTo>
                  <a:cubicBezTo>
                    <a:pt x="884" y="23"/>
                    <a:pt x="854" y="39"/>
                    <a:pt x="806" y="39"/>
                  </a:cubicBezTo>
                  <a:cubicBezTo>
                    <a:pt x="758" y="39"/>
                    <a:pt x="0" y="39"/>
                    <a:pt x="0" y="3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84" y="0"/>
                    <a:pt x="884" y="0"/>
                    <a:pt x="884" y="0"/>
                  </a:cubicBezTo>
                  <a:lnTo>
                    <a:pt x="884" y="16"/>
                  </a:lnTo>
                  <a:close/>
                </a:path>
              </a:pathLst>
            </a:custGeom>
            <a:solidFill>
              <a:srgbClr val="B3B4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>
                <a:latin typeface="Lato Light" charset="0"/>
              </a:endParaRPr>
            </a:p>
          </p:txBody>
        </p:sp>
        <p:sp>
          <p:nvSpPr>
            <p:cNvPr id="8" name="Freeform 47">
              <a:extLst>
                <a:ext uri="{FF2B5EF4-FFF2-40B4-BE49-F238E27FC236}">
                  <a16:creationId xmlns:a16="http://schemas.microsoft.com/office/drawing/2014/main" xmlns="" id="{7A376E1B-46D3-4255-90C4-1D67568D7D3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5812" y="1976415"/>
              <a:ext cx="4581618" cy="3138999"/>
            </a:xfrm>
            <a:custGeom>
              <a:avLst/>
              <a:gdLst>
                <a:gd name="T0" fmla="*/ 1378 w 1423"/>
                <a:gd name="T1" fmla="*/ 0 h 974"/>
                <a:gd name="T2" fmla="*/ 45 w 1423"/>
                <a:gd name="T3" fmla="*/ 0 h 974"/>
                <a:gd name="T4" fmla="*/ 0 w 1423"/>
                <a:gd name="T5" fmla="*/ 45 h 974"/>
                <a:gd name="T6" fmla="*/ 0 w 1423"/>
                <a:gd name="T7" fmla="*/ 218 h 974"/>
                <a:gd name="T8" fmla="*/ 0 w 1423"/>
                <a:gd name="T9" fmla="*/ 929 h 974"/>
                <a:gd name="T10" fmla="*/ 45 w 1423"/>
                <a:gd name="T11" fmla="*/ 974 h 974"/>
                <a:gd name="T12" fmla="*/ 1378 w 1423"/>
                <a:gd name="T13" fmla="*/ 974 h 974"/>
                <a:gd name="T14" fmla="*/ 1423 w 1423"/>
                <a:gd name="T15" fmla="*/ 929 h 974"/>
                <a:gd name="T16" fmla="*/ 1423 w 1423"/>
                <a:gd name="T17" fmla="*/ 45 h 974"/>
                <a:gd name="T18" fmla="*/ 1378 w 1423"/>
                <a:gd name="T19" fmla="*/ 0 h 9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23" h="974">
                  <a:moveTo>
                    <a:pt x="1378" y="0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20" y="0"/>
                    <a:pt x="0" y="20"/>
                    <a:pt x="0" y="45"/>
                  </a:cubicBezTo>
                  <a:cubicBezTo>
                    <a:pt x="0" y="218"/>
                    <a:pt x="0" y="218"/>
                    <a:pt x="0" y="218"/>
                  </a:cubicBezTo>
                  <a:cubicBezTo>
                    <a:pt x="0" y="929"/>
                    <a:pt x="0" y="929"/>
                    <a:pt x="0" y="929"/>
                  </a:cubicBezTo>
                  <a:cubicBezTo>
                    <a:pt x="0" y="954"/>
                    <a:pt x="20" y="974"/>
                    <a:pt x="45" y="974"/>
                  </a:cubicBezTo>
                  <a:cubicBezTo>
                    <a:pt x="1378" y="974"/>
                    <a:pt x="1378" y="974"/>
                    <a:pt x="1378" y="974"/>
                  </a:cubicBezTo>
                  <a:cubicBezTo>
                    <a:pt x="1403" y="974"/>
                    <a:pt x="1423" y="954"/>
                    <a:pt x="1423" y="929"/>
                  </a:cubicBezTo>
                  <a:cubicBezTo>
                    <a:pt x="1423" y="45"/>
                    <a:pt x="1423" y="45"/>
                    <a:pt x="1423" y="45"/>
                  </a:cubicBezTo>
                  <a:cubicBezTo>
                    <a:pt x="1423" y="20"/>
                    <a:pt x="1403" y="0"/>
                    <a:pt x="1378" y="0"/>
                  </a:cubicBezTo>
                  <a:close/>
                </a:path>
              </a:pathLst>
            </a:custGeom>
            <a:solidFill>
              <a:srgbClr val="D2D3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>
                <a:latin typeface="Lato Light" charset="0"/>
              </a:endParaRPr>
            </a:p>
          </p:txBody>
        </p:sp>
        <p:sp>
          <p:nvSpPr>
            <p:cNvPr id="9" name="Freeform 48">
              <a:extLst>
                <a:ext uri="{FF2B5EF4-FFF2-40B4-BE49-F238E27FC236}">
                  <a16:creationId xmlns:a16="http://schemas.microsoft.com/office/drawing/2014/main" xmlns="" id="{F136FA15-3842-4168-B743-D4904238CDCD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1923" y="1992528"/>
              <a:ext cx="4552622" cy="3106772"/>
            </a:xfrm>
            <a:custGeom>
              <a:avLst/>
              <a:gdLst>
                <a:gd name="T0" fmla="*/ 40 w 1414"/>
                <a:gd name="T1" fmla="*/ 964 h 964"/>
                <a:gd name="T2" fmla="*/ 0 w 1414"/>
                <a:gd name="T3" fmla="*/ 924 h 964"/>
                <a:gd name="T4" fmla="*/ 0 w 1414"/>
                <a:gd name="T5" fmla="*/ 40 h 964"/>
                <a:gd name="T6" fmla="*/ 40 w 1414"/>
                <a:gd name="T7" fmla="*/ 0 h 964"/>
                <a:gd name="T8" fmla="*/ 1373 w 1414"/>
                <a:gd name="T9" fmla="*/ 0 h 964"/>
                <a:gd name="T10" fmla="*/ 1414 w 1414"/>
                <a:gd name="T11" fmla="*/ 40 h 964"/>
                <a:gd name="T12" fmla="*/ 1414 w 1414"/>
                <a:gd name="T13" fmla="*/ 924 h 964"/>
                <a:gd name="T14" fmla="*/ 1373 w 1414"/>
                <a:gd name="T15" fmla="*/ 964 h 964"/>
                <a:gd name="T16" fmla="*/ 40 w 1414"/>
                <a:gd name="T17" fmla="*/ 964 h 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14" h="964">
                  <a:moveTo>
                    <a:pt x="40" y="964"/>
                  </a:moveTo>
                  <a:cubicBezTo>
                    <a:pt x="18" y="964"/>
                    <a:pt x="0" y="946"/>
                    <a:pt x="0" y="924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18"/>
                    <a:pt x="18" y="0"/>
                    <a:pt x="40" y="0"/>
                  </a:cubicBezTo>
                  <a:cubicBezTo>
                    <a:pt x="1373" y="0"/>
                    <a:pt x="1373" y="0"/>
                    <a:pt x="1373" y="0"/>
                  </a:cubicBezTo>
                  <a:cubicBezTo>
                    <a:pt x="1396" y="0"/>
                    <a:pt x="1414" y="18"/>
                    <a:pt x="1414" y="40"/>
                  </a:cubicBezTo>
                  <a:cubicBezTo>
                    <a:pt x="1414" y="924"/>
                    <a:pt x="1414" y="924"/>
                    <a:pt x="1414" y="924"/>
                  </a:cubicBezTo>
                  <a:cubicBezTo>
                    <a:pt x="1414" y="946"/>
                    <a:pt x="1396" y="964"/>
                    <a:pt x="1373" y="964"/>
                  </a:cubicBezTo>
                  <a:lnTo>
                    <a:pt x="40" y="96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>
                <a:latin typeface="Lato Light" charset="0"/>
              </a:endParaRPr>
            </a:p>
          </p:txBody>
        </p:sp>
        <p:sp>
          <p:nvSpPr>
            <p:cNvPr id="10" name="Rectangle 50">
              <a:extLst>
                <a:ext uri="{FF2B5EF4-FFF2-40B4-BE49-F238E27FC236}">
                  <a16:creationId xmlns:a16="http://schemas.microsoft.com/office/drawing/2014/main" xmlns="" id="{51B27214-E8D5-4EC7-9952-038AE7247E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8415" y="5054180"/>
              <a:ext cx="5654530" cy="10312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>
                <a:latin typeface="Lato Light" charset="0"/>
              </a:endParaRPr>
            </a:p>
          </p:txBody>
        </p:sp>
        <p:sp>
          <p:nvSpPr>
            <p:cNvPr id="11" name="Freeform 51">
              <a:extLst>
                <a:ext uri="{FF2B5EF4-FFF2-40B4-BE49-F238E27FC236}">
                  <a16:creationId xmlns:a16="http://schemas.microsoft.com/office/drawing/2014/main" xmlns="" id="{A06899B2-EB3F-47D0-B1A7-71D85E10369D}"/>
                </a:ext>
              </a:extLst>
            </p:cNvPr>
            <p:cNvSpPr>
              <a:spLocks/>
            </p:cNvSpPr>
            <p:nvPr/>
          </p:nvSpPr>
          <p:spPr bwMode="auto">
            <a:xfrm>
              <a:off x="8318101" y="5054180"/>
              <a:ext cx="811932" cy="58010"/>
            </a:xfrm>
            <a:custGeom>
              <a:avLst/>
              <a:gdLst>
                <a:gd name="T0" fmla="*/ 0 w 252"/>
                <a:gd name="T1" fmla="*/ 0 h 18"/>
                <a:gd name="T2" fmla="*/ 22 w 252"/>
                <a:gd name="T3" fmla="*/ 18 h 18"/>
                <a:gd name="T4" fmla="*/ 230 w 252"/>
                <a:gd name="T5" fmla="*/ 18 h 18"/>
                <a:gd name="T6" fmla="*/ 252 w 252"/>
                <a:gd name="T7" fmla="*/ 0 h 18"/>
                <a:gd name="T8" fmla="*/ 0 w 252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2" h="18">
                  <a:moveTo>
                    <a:pt x="0" y="0"/>
                  </a:moveTo>
                  <a:cubicBezTo>
                    <a:pt x="2" y="10"/>
                    <a:pt x="11" y="18"/>
                    <a:pt x="22" y="18"/>
                  </a:cubicBezTo>
                  <a:cubicBezTo>
                    <a:pt x="230" y="18"/>
                    <a:pt x="230" y="18"/>
                    <a:pt x="230" y="18"/>
                  </a:cubicBezTo>
                  <a:cubicBezTo>
                    <a:pt x="241" y="18"/>
                    <a:pt x="250" y="10"/>
                    <a:pt x="25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3B4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>
                <a:latin typeface="Lato Light" charset="0"/>
              </a:endParaRPr>
            </a:p>
          </p:txBody>
        </p:sp>
        <p:sp>
          <p:nvSpPr>
            <p:cNvPr id="12" name="Rectangle 52">
              <a:extLst>
                <a:ext uri="{FF2B5EF4-FFF2-40B4-BE49-F238E27FC236}">
                  <a16:creationId xmlns:a16="http://schemas.microsoft.com/office/drawing/2014/main" xmlns="" id="{A3CCAF06-9073-4EB7-8747-B2C6A311A3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23354" y="2189119"/>
              <a:ext cx="4249758" cy="26845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>
                <a:latin typeface="Lato Light" charset="0"/>
              </a:endParaRPr>
            </a:p>
          </p:txBody>
        </p:sp>
        <p:sp>
          <p:nvSpPr>
            <p:cNvPr id="13" name="Oval 54">
              <a:extLst>
                <a:ext uri="{FF2B5EF4-FFF2-40B4-BE49-F238E27FC236}">
                  <a16:creationId xmlns:a16="http://schemas.microsoft.com/office/drawing/2014/main" xmlns="" id="{B776ED07-605E-4B77-8A07-8DE505DE20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20847" y="2076321"/>
              <a:ext cx="48330" cy="48343"/>
            </a:xfrm>
            <a:prstGeom prst="ellipse">
              <a:avLst/>
            </a:prstGeom>
            <a:solidFill>
              <a:srgbClr val="2C2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>
                <a:latin typeface="Lato Light" charset="0"/>
              </a:endParaRPr>
            </a:p>
          </p:txBody>
        </p:sp>
        <p:sp>
          <p:nvSpPr>
            <p:cNvPr id="14" name="Oval 55">
              <a:extLst>
                <a:ext uri="{FF2B5EF4-FFF2-40B4-BE49-F238E27FC236}">
                  <a16:creationId xmlns:a16="http://schemas.microsoft.com/office/drawing/2014/main" xmlns="" id="{E1648EFB-C6D3-4C11-8834-0F511F21B6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20847" y="2073099"/>
              <a:ext cx="48330" cy="45119"/>
            </a:xfrm>
            <a:prstGeom prst="ellipse">
              <a:avLst/>
            </a:prstGeom>
            <a:solidFill>
              <a:srgbClr val="0A0A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>
                <a:latin typeface="Lato Light" charset="0"/>
              </a:endParaRPr>
            </a:p>
          </p:txBody>
        </p:sp>
        <p:sp>
          <p:nvSpPr>
            <p:cNvPr id="15" name="Oval 56">
              <a:extLst>
                <a:ext uri="{FF2B5EF4-FFF2-40B4-BE49-F238E27FC236}">
                  <a16:creationId xmlns:a16="http://schemas.microsoft.com/office/drawing/2014/main" xmlns="" id="{CC6AF250-1C76-4625-8F03-1119A0112F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30511" y="2079544"/>
              <a:ext cx="28999" cy="3222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>
                <a:latin typeface="Lato Light" charset="0"/>
              </a:endParaRPr>
            </a:p>
          </p:txBody>
        </p:sp>
        <p:sp>
          <p:nvSpPr>
            <p:cNvPr id="16" name="Oval 57">
              <a:extLst>
                <a:ext uri="{FF2B5EF4-FFF2-40B4-BE49-F238E27FC236}">
                  <a16:creationId xmlns:a16="http://schemas.microsoft.com/office/drawing/2014/main" xmlns="" id="{5B794B80-11AE-4110-8317-7235D2AD3D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36955" y="2089212"/>
              <a:ext cx="16111" cy="16115"/>
            </a:xfrm>
            <a:prstGeom prst="ellipse">
              <a:avLst/>
            </a:prstGeom>
            <a:solidFill>
              <a:srgbClr val="2C99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>
                <a:latin typeface="Lato Light" charset="0"/>
              </a:endParaRPr>
            </a:p>
          </p:txBody>
        </p:sp>
        <p:sp>
          <p:nvSpPr>
            <p:cNvPr id="17" name="Freeform 58">
              <a:extLst>
                <a:ext uri="{FF2B5EF4-FFF2-40B4-BE49-F238E27FC236}">
                  <a16:creationId xmlns:a16="http://schemas.microsoft.com/office/drawing/2014/main" xmlns="" id="{35462615-16F8-4B46-A7B6-FDCB9C109F24}"/>
                </a:ext>
              </a:extLst>
            </p:cNvPr>
            <p:cNvSpPr>
              <a:spLocks/>
            </p:cNvSpPr>
            <p:nvPr/>
          </p:nvSpPr>
          <p:spPr bwMode="auto">
            <a:xfrm>
              <a:off x="8743399" y="2092436"/>
              <a:ext cx="3223" cy="6446"/>
            </a:xfrm>
            <a:custGeom>
              <a:avLst/>
              <a:gdLst>
                <a:gd name="T0" fmla="*/ 1 w 1"/>
                <a:gd name="T1" fmla="*/ 1 h 2"/>
                <a:gd name="T2" fmla="*/ 1 w 1"/>
                <a:gd name="T3" fmla="*/ 2 h 2"/>
                <a:gd name="T4" fmla="*/ 0 w 1"/>
                <a:gd name="T5" fmla="*/ 1 h 2"/>
                <a:gd name="T6" fmla="*/ 1 w 1"/>
                <a:gd name="T7" fmla="*/ 0 h 2"/>
                <a:gd name="T8" fmla="*/ 1 w 1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2">
                  <a:moveTo>
                    <a:pt x="1" y="1"/>
                  </a:moveTo>
                  <a:lnTo>
                    <a:pt x="1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>
                <a:latin typeface="Lato Light" charset="0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1BE42448-9B82-466E-A166-6CF805509AF9}"/>
              </a:ext>
            </a:extLst>
          </p:cNvPr>
          <p:cNvGrpSpPr/>
          <p:nvPr/>
        </p:nvGrpSpPr>
        <p:grpSpPr>
          <a:xfrm>
            <a:off x="275059" y="2587274"/>
            <a:ext cx="3873558" cy="2229808"/>
            <a:chOff x="5898415" y="1976415"/>
            <a:chExt cx="5654530" cy="3255020"/>
          </a:xfrm>
        </p:grpSpPr>
        <p:sp>
          <p:nvSpPr>
            <p:cNvPr id="19" name="Freeform 45">
              <a:extLst>
                <a:ext uri="{FF2B5EF4-FFF2-40B4-BE49-F238E27FC236}">
                  <a16:creationId xmlns:a16="http://schemas.microsoft.com/office/drawing/2014/main" xmlns="" id="{0A9EC067-6CDE-4E02-BD6B-45401170E6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898415" y="5105745"/>
              <a:ext cx="2848207" cy="125690"/>
            </a:xfrm>
            <a:custGeom>
              <a:avLst/>
              <a:gdLst>
                <a:gd name="T0" fmla="*/ 0 w 885"/>
                <a:gd name="T1" fmla="*/ 16 h 39"/>
                <a:gd name="T2" fmla="*/ 78 w 885"/>
                <a:gd name="T3" fmla="*/ 39 h 39"/>
                <a:gd name="T4" fmla="*/ 885 w 885"/>
                <a:gd name="T5" fmla="*/ 39 h 39"/>
                <a:gd name="T6" fmla="*/ 885 w 885"/>
                <a:gd name="T7" fmla="*/ 0 h 39"/>
                <a:gd name="T8" fmla="*/ 0 w 885"/>
                <a:gd name="T9" fmla="*/ 0 h 39"/>
                <a:gd name="T10" fmla="*/ 0 w 885"/>
                <a:gd name="T11" fmla="*/ 1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85" h="39">
                  <a:moveTo>
                    <a:pt x="0" y="16"/>
                  </a:moveTo>
                  <a:cubicBezTo>
                    <a:pt x="0" y="23"/>
                    <a:pt x="30" y="39"/>
                    <a:pt x="78" y="39"/>
                  </a:cubicBezTo>
                  <a:cubicBezTo>
                    <a:pt x="126" y="39"/>
                    <a:pt x="885" y="39"/>
                    <a:pt x="885" y="39"/>
                  </a:cubicBezTo>
                  <a:cubicBezTo>
                    <a:pt x="885" y="0"/>
                    <a:pt x="885" y="0"/>
                    <a:pt x="885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rgbClr val="B3B4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>
                <a:latin typeface="Lato Light" charset="0"/>
              </a:endParaRPr>
            </a:p>
          </p:txBody>
        </p:sp>
        <p:sp>
          <p:nvSpPr>
            <p:cNvPr id="20" name="Freeform 46">
              <a:extLst>
                <a:ext uri="{FF2B5EF4-FFF2-40B4-BE49-F238E27FC236}">
                  <a16:creationId xmlns:a16="http://schemas.microsoft.com/office/drawing/2014/main" xmlns="" id="{F0529B65-17A5-4A3F-B258-99371E792C7C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4736" y="5105745"/>
              <a:ext cx="2848207" cy="125690"/>
            </a:xfrm>
            <a:custGeom>
              <a:avLst/>
              <a:gdLst>
                <a:gd name="T0" fmla="*/ 884 w 884"/>
                <a:gd name="T1" fmla="*/ 16 h 39"/>
                <a:gd name="T2" fmla="*/ 806 w 884"/>
                <a:gd name="T3" fmla="*/ 39 h 39"/>
                <a:gd name="T4" fmla="*/ 0 w 884"/>
                <a:gd name="T5" fmla="*/ 39 h 39"/>
                <a:gd name="T6" fmla="*/ 0 w 884"/>
                <a:gd name="T7" fmla="*/ 0 h 39"/>
                <a:gd name="T8" fmla="*/ 884 w 884"/>
                <a:gd name="T9" fmla="*/ 0 h 39"/>
                <a:gd name="T10" fmla="*/ 884 w 884"/>
                <a:gd name="T11" fmla="*/ 1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84" h="39">
                  <a:moveTo>
                    <a:pt x="884" y="16"/>
                  </a:moveTo>
                  <a:cubicBezTo>
                    <a:pt x="884" y="23"/>
                    <a:pt x="854" y="39"/>
                    <a:pt x="806" y="39"/>
                  </a:cubicBezTo>
                  <a:cubicBezTo>
                    <a:pt x="758" y="39"/>
                    <a:pt x="0" y="39"/>
                    <a:pt x="0" y="3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84" y="0"/>
                    <a:pt x="884" y="0"/>
                    <a:pt x="884" y="0"/>
                  </a:cubicBezTo>
                  <a:lnTo>
                    <a:pt x="884" y="16"/>
                  </a:lnTo>
                  <a:close/>
                </a:path>
              </a:pathLst>
            </a:custGeom>
            <a:solidFill>
              <a:srgbClr val="B3B4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>
                <a:latin typeface="Lato Light" charset="0"/>
              </a:endParaRPr>
            </a:p>
          </p:txBody>
        </p:sp>
        <p:sp>
          <p:nvSpPr>
            <p:cNvPr id="21" name="Freeform 47">
              <a:extLst>
                <a:ext uri="{FF2B5EF4-FFF2-40B4-BE49-F238E27FC236}">
                  <a16:creationId xmlns:a16="http://schemas.microsoft.com/office/drawing/2014/main" xmlns="" id="{BD1888A9-2147-49B3-B62B-6AC8B5DC12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5812" y="1976415"/>
              <a:ext cx="4581618" cy="3138999"/>
            </a:xfrm>
            <a:custGeom>
              <a:avLst/>
              <a:gdLst>
                <a:gd name="T0" fmla="*/ 1378 w 1423"/>
                <a:gd name="T1" fmla="*/ 0 h 974"/>
                <a:gd name="T2" fmla="*/ 45 w 1423"/>
                <a:gd name="T3" fmla="*/ 0 h 974"/>
                <a:gd name="T4" fmla="*/ 0 w 1423"/>
                <a:gd name="T5" fmla="*/ 45 h 974"/>
                <a:gd name="T6" fmla="*/ 0 w 1423"/>
                <a:gd name="T7" fmla="*/ 218 h 974"/>
                <a:gd name="T8" fmla="*/ 0 w 1423"/>
                <a:gd name="T9" fmla="*/ 929 h 974"/>
                <a:gd name="T10" fmla="*/ 45 w 1423"/>
                <a:gd name="T11" fmla="*/ 974 h 974"/>
                <a:gd name="T12" fmla="*/ 1378 w 1423"/>
                <a:gd name="T13" fmla="*/ 974 h 974"/>
                <a:gd name="T14" fmla="*/ 1423 w 1423"/>
                <a:gd name="T15" fmla="*/ 929 h 974"/>
                <a:gd name="T16" fmla="*/ 1423 w 1423"/>
                <a:gd name="T17" fmla="*/ 45 h 974"/>
                <a:gd name="T18" fmla="*/ 1378 w 1423"/>
                <a:gd name="T19" fmla="*/ 0 h 9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23" h="974">
                  <a:moveTo>
                    <a:pt x="1378" y="0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20" y="0"/>
                    <a:pt x="0" y="20"/>
                    <a:pt x="0" y="45"/>
                  </a:cubicBezTo>
                  <a:cubicBezTo>
                    <a:pt x="0" y="218"/>
                    <a:pt x="0" y="218"/>
                    <a:pt x="0" y="218"/>
                  </a:cubicBezTo>
                  <a:cubicBezTo>
                    <a:pt x="0" y="929"/>
                    <a:pt x="0" y="929"/>
                    <a:pt x="0" y="929"/>
                  </a:cubicBezTo>
                  <a:cubicBezTo>
                    <a:pt x="0" y="954"/>
                    <a:pt x="20" y="974"/>
                    <a:pt x="45" y="974"/>
                  </a:cubicBezTo>
                  <a:cubicBezTo>
                    <a:pt x="1378" y="974"/>
                    <a:pt x="1378" y="974"/>
                    <a:pt x="1378" y="974"/>
                  </a:cubicBezTo>
                  <a:cubicBezTo>
                    <a:pt x="1403" y="974"/>
                    <a:pt x="1423" y="954"/>
                    <a:pt x="1423" y="929"/>
                  </a:cubicBezTo>
                  <a:cubicBezTo>
                    <a:pt x="1423" y="45"/>
                    <a:pt x="1423" y="45"/>
                    <a:pt x="1423" y="45"/>
                  </a:cubicBezTo>
                  <a:cubicBezTo>
                    <a:pt x="1423" y="20"/>
                    <a:pt x="1403" y="0"/>
                    <a:pt x="1378" y="0"/>
                  </a:cubicBezTo>
                  <a:close/>
                </a:path>
              </a:pathLst>
            </a:custGeom>
            <a:solidFill>
              <a:srgbClr val="D2D3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>
                <a:latin typeface="Lato Light" charset="0"/>
              </a:endParaRPr>
            </a:p>
          </p:txBody>
        </p:sp>
        <p:sp>
          <p:nvSpPr>
            <p:cNvPr id="22" name="Freeform 48">
              <a:extLst>
                <a:ext uri="{FF2B5EF4-FFF2-40B4-BE49-F238E27FC236}">
                  <a16:creationId xmlns:a16="http://schemas.microsoft.com/office/drawing/2014/main" xmlns="" id="{CC3B6C74-BD6E-481F-AAF2-736F0DB62D3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1923" y="1992528"/>
              <a:ext cx="4552622" cy="3106772"/>
            </a:xfrm>
            <a:custGeom>
              <a:avLst/>
              <a:gdLst>
                <a:gd name="T0" fmla="*/ 40 w 1414"/>
                <a:gd name="T1" fmla="*/ 964 h 964"/>
                <a:gd name="T2" fmla="*/ 0 w 1414"/>
                <a:gd name="T3" fmla="*/ 924 h 964"/>
                <a:gd name="T4" fmla="*/ 0 w 1414"/>
                <a:gd name="T5" fmla="*/ 40 h 964"/>
                <a:gd name="T6" fmla="*/ 40 w 1414"/>
                <a:gd name="T7" fmla="*/ 0 h 964"/>
                <a:gd name="T8" fmla="*/ 1373 w 1414"/>
                <a:gd name="T9" fmla="*/ 0 h 964"/>
                <a:gd name="T10" fmla="*/ 1414 w 1414"/>
                <a:gd name="T11" fmla="*/ 40 h 964"/>
                <a:gd name="T12" fmla="*/ 1414 w 1414"/>
                <a:gd name="T13" fmla="*/ 924 h 964"/>
                <a:gd name="T14" fmla="*/ 1373 w 1414"/>
                <a:gd name="T15" fmla="*/ 964 h 964"/>
                <a:gd name="T16" fmla="*/ 40 w 1414"/>
                <a:gd name="T17" fmla="*/ 964 h 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14" h="964">
                  <a:moveTo>
                    <a:pt x="40" y="964"/>
                  </a:moveTo>
                  <a:cubicBezTo>
                    <a:pt x="18" y="964"/>
                    <a:pt x="0" y="946"/>
                    <a:pt x="0" y="924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18"/>
                    <a:pt x="18" y="0"/>
                    <a:pt x="40" y="0"/>
                  </a:cubicBezTo>
                  <a:cubicBezTo>
                    <a:pt x="1373" y="0"/>
                    <a:pt x="1373" y="0"/>
                    <a:pt x="1373" y="0"/>
                  </a:cubicBezTo>
                  <a:cubicBezTo>
                    <a:pt x="1396" y="0"/>
                    <a:pt x="1414" y="18"/>
                    <a:pt x="1414" y="40"/>
                  </a:cubicBezTo>
                  <a:cubicBezTo>
                    <a:pt x="1414" y="924"/>
                    <a:pt x="1414" y="924"/>
                    <a:pt x="1414" y="924"/>
                  </a:cubicBezTo>
                  <a:cubicBezTo>
                    <a:pt x="1414" y="946"/>
                    <a:pt x="1396" y="964"/>
                    <a:pt x="1373" y="964"/>
                  </a:cubicBezTo>
                  <a:lnTo>
                    <a:pt x="40" y="96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>
                <a:latin typeface="Lato Light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xmlns="" id="{A1FC1315-CAF8-484B-86C1-8C8D271DE2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8415" y="5054180"/>
              <a:ext cx="5654530" cy="10312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>
                <a:latin typeface="Lato Light" charset="0"/>
              </a:endParaRPr>
            </a:p>
          </p:txBody>
        </p:sp>
        <p:sp>
          <p:nvSpPr>
            <p:cNvPr id="24" name="Freeform 51">
              <a:extLst>
                <a:ext uri="{FF2B5EF4-FFF2-40B4-BE49-F238E27FC236}">
                  <a16:creationId xmlns:a16="http://schemas.microsoft.com/office/drawing/2014/main" xmlns="" id="{FE3B70F8-7E64-45EF-890D-211BF5FD5748}"/>
                </a:ext>
              </a:extLst>
            </p:cNvPr>
            <p:cNvSpPr>
              <a:spLocks/>
            </p:cNvSpPr>
            <p:nvPr/>
          </p:nvSpPr>
          <p:spPr bwMode="auto">
            <a:xfrm>
              <a:off x="8318101" y="5054180"/>
              <a:ext cx="811932" cy="58010"/>
            </a:xfrm>
            <a:custGeom>
              <a:avLst/>
              <a:gdLst>
                <a:gd name="T0" fmla="*/ 0 w 252"/>
                <a:gd name="T1" fmla="*/ 0 h 18"/>
                <a:gd name="T2" fmla="*/ 22 w 252"/>
                <a:gd name="T3" fmla="*/ 18 h 18"/>
                <a:gd name="T4" fmla="*/ 230 w 252"/>
                <a:gd name="T5" fmla="*/ 18 h 18"/>
                <a:gd name="T6" fmla="*/ 252 w 252"/>
                <a:gd name="T7" fmla="*/ 0 h 18"/>
                <a:gd name="T8" fmla="*/ 0 w 252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2" h="18">
                  <a:moveTo>
                    <a:pt x="0" y="0"/>
                  </a:moveTo>
                  <a:cubicBezTo>
                    <a:pt x="2" y="10"/>
                    <a:pt x="11" y="18"/>
                    <a:pt x="22" y="18"/>
                  </a:cubicBezTo>
                  <a:cubicBezTo>
                    <a:pt x="230" y="18"/>
                    <a:pt x="230" y="18"/>
                    <a:pt x="230" y="18"/>
                  </a:cubicBezTo>
                  <a:cubicBezTo>
                    <a:pt x="241" y="18"/>
                    <a:pt x="250" y="10"/>
                    <a:pt x="25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3B4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>
                <a:latin typeface="Lato Light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xmlns="" id="{D8D18614-7E08-4D62-9D17-00A9004650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23354" y="2189119"/>
              <a:ext cx="4249758" cy="26845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>
                <a:latin typeface="Lato Light" charset="0"/>
              </a:endParaRPr>
            </a:p>
          </p:txBody>
        </p:sp>
        <p:sp>
          <p:nvSpPr>
            <p:cNvPr id="26" name="Oval 54">
              <a:extLst>
                <a:ext uri="{FF2B5EF4-FFF2-40B4-BE49-F238E27FC236}">
                  <a16:creationId xmlns:a16="http://schemas.microsoft.com/office/drawing/2014/main" xmlns="" id="{FD26E804-D895-4F7F-A9A0-E2D93C2012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20847" y="2076321"/>
              <a:ext cx="48330" cy="48343"/>
            </a:xfrm>
            <a:prstGeom prst="ellipse">
              <a:avLst/>
            </a:prstGeom>
            <a:solidFill>
              <a:srgbClr val="2C2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>
                <a:latin typeface="Lato Light" charset="0"/>
              </a:endParaRPr>
            </a:p>
          </p:txBody>
        </p:sp>
        <p:sp>
          <p:nvSpPr>
            <p:cNvPr id="27" name="Oval 55">
              <a:extLst>
                <a:ext uri="{FF2B5EF4-FFF2-40B4-BE49-F238E27FC236}">
                  <a16:creationId xmlns:a16="http://schemas.microsoft.com/office/drawing/2014/main" xmlns="" id="{D869759A-42BD-40F9-995D-D72AD906B5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20847" y="2073099"/>
              <a:ext cx="48330" cy="45119"/>
            </a:xfrm>
            <a:prstGeom prst="ellipse">
              <a:avLst/>
            </a:prstGeom>
            <a:solidFill>
              <a:srgbClr val="0A0A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>
                <a:latin typeface="Lato Light" charset="0"/>
              </a:endParaRPr>
            </a:p>
          </p:txBody>
        </p:sp>
        <p:sp>
          <p:nvSpPr>
            <p:cNvPr id="28" name="Oval 56">
              <a:extLst>
                <a:ext uri="{FF2B5EF4-FFF2-40B4-BE49-F238E27FC236}">
                  <a16:creationId xmlns:a16="http://schemas.microsoft.com/office/drawing/2014/main" xmlns="" id="{F62564E6-0E8A-4339-BFB1-4549961B17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30511" y="2079544"/>
              <a:ext cx="28999" cy="3222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>
                <a:latin typeface="Lato Light" charset="0"/>
              </a:endParaRPr>
            </a:p>
          </p:txBody>
        </p:sp>
        <p:sp>
          <p:nvSpPr>
            <p:cNvPr id="29" name="Oval 57">
              <a:extLst>
                <a:ext uri="{FF2B5EF4-FFF2-40B4-BE49-F238E27FC236}">
                  <a16:creationId xmlns:a16="http://schemas.microsoft.com/office/drawing/2014/main" xmlns="" id="{F1C29682-2DC6-4B81-96D8-702CA0EB6F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36955" y="2089212"/>
              <a:ext cx="16111" cy="16115"/>
            </a:xfrm>
            <a:prstGeom prst="ellipse">
              <a:avLst/>
            </a:prstGeom>
            <a:solidFill>
              <a:srgbClr val="2C99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>
                <a:latin typeface="Lato Light" charset="0"/>
              </a:endParaRPr>
            </a:p>
          </p:txBody>
        </p:sp>
        <p:sp>
          <p:nvSpPr>
            <p:cNvPr id="30" name="Freeform 58">
              <a:extLst>
                <a:ext uri="{FF2B5EF4-FFF2-40B4-BE49-F238E27FC236}">
                  <a16:creationId xmlns:a16="http://schemas.microsoft.com/office/drawing/2014/main" xmlns="" id="{24F8CC55-E8DC-4FB9-B2C0-1769979BDF36}"/>
                </a:ext>
              </a:extLst>
            </p:cNvPr>
            <p:cNvSpPr>
              <a:spLocks/>
            </p:cNvSpPr>
            <p:nvPr/>
          </p:nvSpPr>
          <p:spPr bwMode="auto">
            <a:xfrm>
              <a:off x="8743399" y="2092436"/>
              <a:ext cx="3223" cy="6446"/>
            </a:xfrm>
            <a:custGeom>
              <a:avLst/>
              <a:gdLst>
                <a:gd name="T0" fmla="*/ 1 w 1"/>
                <a:gd name="T1" fmla="*/ 1 h 2"/>
                <a:gd name="T2" fmla="*/ 1 w 1"/>
                <a:gd name="T3" fmla="*/ 2 h 2"/>
                <a:gd name="T4" fmla="*/ 0 w 1"/>
                <a:gd name="T5" fmla="*/ 1 h 2"/>
                <a:gd name="T6" fmla="*/ 1 w 1"/>
                <a:gd name="T7" fmla="*/ 0 h 2"/>
                <a:gd name="T8" fmla="*/ 1 w 1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2">
                  <a:moveTo>
                    <a:pt x="1" y="1"/>
                  </a:moveTo>
                  <a:lnTo>
                    <a:pt x="1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>
                <a:latin typeface="Lato Light" charset="0"/>
              </a:endParaRPr>
            </a:p>
          </p:txBody>
        </p:sp>
      </p:grpSp>
      <p:pic>
        <p:nvPicPr>
          <p:cNvPr id="49" name="Рисунок 48" descr="IMG_44162.jpg"/>
          <p:cNvPicPr>
            <a:picLocks noGrp="1" noChangeAspect="1"/>
          </p:cNvPicPr>
          <p:nvPr>
            <p:ph type="pic" sz="quarter" idx="22"/>
          </p:nvPr>
        </p:nvPicPr>
        <p:blipFill>
          <a:blip r:embed="rId2" cstate="print">
            <a:lum bright="13000"/>
          </a:blip>
          <a:srcRect t="7049" b="7049"/>
          <a:stretch>
            <a:fillRect/>
          </a:stretch>
        </p:blipFill>
        <p:spPr>
          <a:xfrm>
            <a:off x="8363631" y="2819400"/>
            <a:ext cx="2935740" cy="1866900"/>
          </a:xfrm>
        </p:spPr>
      </p:pic>
      <p:pic>
        <p:nvPicPr>
          <p:cNvPr id="50" name="Рисунок 49" descr="IMG_44161.jpg"/>
          <p:cNvPicPr>
            <a:picLocks noGrp="1" noChangeAspect="1"/>
          </p:cNvPicPr>
          <p:nvPr>
            <p:ph type="pic" sz="quarter" idx="24"/>
          </p:nvPr>
        </p:nvPicPr>
        <p:blipFill>
          <a:blip r:embed="rId3" cstate="print">
            <a:lum bright="15000"/>
          </a:blip>
          <a:srcRect t="6784" b="6784"/>
          <a:stretch>
            <a:fillRect/>
          </a:stretch>
        </p:blipFill>
        <p:spPr>
          <a:xfrm>
            <a:off x="776288" y="2730500"/>
            <a:ext cx="2908300" cy="1847850"/>
          </a:xfr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5768ADC7-1A3C-45BA-9900-5B1D172C1FEF}"/>
              </a:ext>
            </a:extLst>
          </p:cNvPr>
          <p:cNvGrpSpPr/>
          <p:nvPr/>
        </p:nvGrpSpPr>
        <p:grpSpPr>
          <a:xfrm>
            <a:off x="3818540" y="3907962"/>
            <a:ext cx="4363738" cy="2511978"/>
            <a:chOff x="5898415" y="1976415"/>
            <a:chExt cx="5654530" cy="3255020"/>
          </a:xfrm>
        </p:grpSpPr>
        <p:sp>
          <p:nvSpPr>
            <p:cNvPr id="32" name="Freeform 45">
              <a:extLst>
                <a:ext uri="{FF2B5EF4-FFF2-40B4-BE49-F238E27FC236}">
                  <a16:creationId xmlns:a16="http://schemas.microsoft.com/office/drawing/2014/main" xmlns="" id="{A949F8DF-6FC1-42F5-B294-EF6F0396DB1C}"/>
                </a:ext>
              </a:extLst>
            </p:cNvPr>
            <p:cNvSpPr>
              <a:spLocks/>
            </p:cNvSpPr>
            <p:nvPr/>
          </p:nvSpPr>
          <p:spPr bwMode="auto">
            <a:xfrm>
              <a:off x="5898415" y="5105745"/>
              <a:ext cx="2848207" cy="125690"/>
            </a:xfrm>
            <a:custGeom>
              <a:avLst/>
              <a:gdLst>
                <a:gd name="T0" fmla="*/ 0 w 885"/>
                <a:gd name="T1" fmla="*/ 16 h 39"/>
                <a:gd name="T2" fmla="*/ 78 w 885"/>
                <a:gd name="T3" fmla="*/ 39 h 39"/>
                <a:gd name="T4" fmla="*/ 885 w 885"/>
                <a:gd name="T5" fmla="*/ 39 h 39"/>
                <a:gd name="T6" fmla="*/ 885 w 885"/>
                <a:gd name="T7" fmla="*/ 0 h 39"/>
                <a:gd name="T8" fmla="*/ 0 w 885"/>
                <a:gd name="T9" fmla="*/ 0 h 39"/>
                <a:gd name="T10" fmla="*/ 0 w 885"/>
                <a:gd name="T11" fmla="*/ 1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85" h="39">
                  <a:moveTo>
                    <a:pt x="0" y="16"/>
                  </a:moveTo>
                  <a:cubicBezTo>
                    <a:pt x="0" y="23"/>
                    <a:pt x="30" y="39"/>
                    <a:pt x="78" y="39"/>
                  </a:cubicBezTo>
                  <a:cubicBezTo>
                    <a:pt x="126" y="39"/>
                    <a:pt x="885" y="39"/>
                    <a:pt x="885" y="39"/>
                  </a:cubicBezTo>
                  <a:cubicBezTo>
                    <a:pt x="885" y="0"/>
                    <a:pt x="885" y="0"/>
                    <a:pt x="885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rgbClr val="B3B4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>
                <a:latin typeface="Lato Light" charset="0"/>
              </a:endParaRPr>
            </a:p>
          </p:txBody>
        </p:sp>
        <p:sp>
          <p:nvSpPr>
            <p:cNvPr id="33" name="Freeform 46">
              <a:extLst>
                <a:ext uri="{FF2B5EF4-FFF2-40B4-BE49-F238E27FC236}">
                  <a16:creationId xmlns:a16="http://schemas.microsoft.com/office/drawing/2014/main" xmlns="" id="{8145EFBD-1250-4AB7-8021-8A271627E695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4736" y="5105745"/>
              <a:ext cx="2848207" cy="125690"/>
            </a:xfrm>
            <a:custGeom>
              <a:avLst/>
              <a:gdLst>
                <a:gd name="T0" fmla="*/ 884 w 884"/>
                <a:gd name="T1" fmla="*/ 16 h 39"/>
                <a:gd name="T2" fmla="*/ 806 w 884"/>
                <a:gd name="T3" fmla="*/ 39 h 39"/>
                <a:gd name="T4" fmla="*/ 0 w 884"/>
                <a:gd name="T5" fmla="*/ 39 h 39"/>
                <a:gd name="T6" fmla="*/ 0 w 884"/>
                <a:gd name="T7" fmla="*/ 0 h 39"/>
                <a:gd name="T8" fmla="*/ 884 w 884"/>
                <a:gd name="T9" fmla="*/ 0 h 39"/>
                <a:gd name="T10" fmla="*/ 884 w 884"/>
                <a:gd name="T11" fmla="*/ 1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84" h="39">
                  <a:moveTo>
                    <a:pt x="884" y="16"/>
                  </a:moveTo>
                  <a:cubicBezTo>
                    <a:pt x="884" y="23"/>
                    <a:pt x="854" y="39"/>
                    <a:pt x="806" y="39"/>
                  </a:cubicBezTo>
                  <a:cubicBezTo>
                    <a:pt x="758" y="39"/>
                    <a:pt x="0" y="39"/>
                    <a:pt x="0" y="3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84" y="0"/>
                    <a:pt x="884" y="0"/>
                    <a:pt x="884" y="0"/>
                  </a:cubicBezTo>
                  <a:lnTo>
                    <a:pt x="884" y="16"/>
                  </a:lnTo>
                  <a:close/>
                </a:path>
              </a:pathLst>
            </a:custGeom>
            <a:solidFill>
              <a:srgbClr val="B3B4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>
                <a:latin typeface="Lato Light" charset="0"/>
              </a:endParaRPr>
            </a:p>
          </p:txBody>
        </p:sp>
        <p:sp>
          <p:nvSpPr>
            <p:cNvPr id="34" name="Freeform 47">
              <a:extLst>
                <a:ext uri="{FF2B5EF4-FFF2-40B4-BE49-F238E27FC236}">
                  <a16:creationId xmlns:a16="http://schemas.microsoft.com/office/drawing/2014/main" xmlns="" id="{DF25902E-05BA-41AD-AD43-F0D9A0FF4097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5812" y="1976415"/>
              <a:ext cx="4581618" cy="3138999"/>
            </a:xfrm>
            <a:custGeom>
              <a:avLst/>
              <a:gdLst>
                <a:gd name="T0" fmla="*/ 1378 w 1423"/>
                <a:gd name="T1" fmla="*/ 0 h 974"/>
                <a:gd name="T2" fmla="*/ 45 w 1423"/>
                <a:gd name="T3" fmla="*/ 0 h 974"/>
                <a:gd name="T4" fmla="*/ 0 w 1423"/>
                <a:gd name="T5" fmla="*/ 45 h 974"/>
                <a:gd name="T6" fmla="*/ 0 w 1423"/>
                <a:gd name="T7" fmla="*/ 218 h 974"/>
                <a:gd name="T8" fmla="*/ 0 w 1423"/>
                <a:gd name="T9" fmla="*/ 929 h 974"/>
                <a:gd name="T10" fmla="*/ 45 w 1423"/>
                <a:gd name="T11" fmla="*/ 974 h 974"/>
                <a:gd name="T12" fmla="*/ 1378 w 1423"/>
                <a:gd name="T13" fmla="*/ 974 h 974"/>
                <a:gd name="T14" fmla="*/ 1423 w 1423"/>
                <a:gd name="T15" fmla="*/ 929 h 974"/>
                <a:gd name="T16" fmla="*/ 1423 w 1423"/>
                <a:gd name="T17" fmla="*/ 45 h 974"/>
                <a:gd name="T18" fmla="*/ 1378 w 1423"/>
                <a:gd name="T19" fmla="*/ 0 h 9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23" h="974">
                  <a:moveTo>
                    <a:pt x="1378" y="0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20" y="0"/>
                    <a:pt x="0" y="20"/>
                    <a:pt x="0" y="45"/>
                  </a:cubicBezTo>
                  <a:cubicBezTo>
                    <a:pt x="0" y="218"/>
                    <a:pt x="0" y="218"/>
                    <a:pt x="0" y="218"/>
                  </a:cubicBezTo>
                  <a:cubicBezTo>
                    <a:pt x="0" y="929"/>
                    <a:pt x="0" y="929"/>
                    <a:pt x="0" y="929"/>
                  </a:cubicBezTo>
                  <a:cubicBezTo>
                    <a:pt x="0" y="954"/>
                    <a:pt x="20" y="974"/>
                    <a:pt x="45" y="974"/>
                  </a:cubicBezTo>
                  <a:cubicBezTo>
                    <a:pt x="1378" y="974"/>
                    <a:pt x="1378" y="974"/>
                    <a:pt x="1378" y="974"/>
                  </a:cubicBezTo>
                  <a:cubicBezTo>
                    <a:pt x="1403" y="974"/>
                    <a:pt x="1423" y="954"/>
                    <a:pt x="1423" y="929"/>
                  </a:cubicBezTo>
                  <a:cubicBezTo>
                    <a:pt x="1423" y="45"/>
                    <a:pt x="1423" y="45"/>
                    <a:pt x="1423" y="45"/>
                  </a:cubicBezTo>
                  <a:cubicBezTo>
                    <a:pt x="1423" y="20"/>
                    <a:pt x="1403" y="0"/>
                    <a:pt x="1378" y="0"/>
                  </a:cubicBezTo>
                  <a:close/>
                </a:path>
              </a:pathLst>
            </a:custGeom>
            <a:solidFill>
              <a:srgbClr val="D2D3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>
                <a:latin typeface="Lato Light" charset="0"/>
              </a:endParaRPr>
            </a:p>
          </p:txBody>
        </p:sp>
        <p:sp>
          <p:nvSpPr>
            <p:cNvPr id="35" name="Freeform 48">
              <a:extLst>
                <a:ext uri="{FF2B5EF4-FFF2-40B4-BE49-F238E27FC236}">
                  <a16:creationId xmlns:a16="http://schemas.microsoft.com/office/drawing/2014/main" xmlns="" id="{E00536E4-E44B-43C6-9642-D5E532CAA385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1923" y="1992528"/>
              <a:ext cx="4552622" cy="3106772"/>
            </a:xfrm>
            <a:custGeom>
              <a:avLst/>
              <a:gdLst>
                <a:gd name="T0" fmla="*/ 40 w 1414"/>
                <a:gd name="T1" fmla="*/ 964 h 964"/>
                <a:gd name="T2" fmla="*/ 0 w 1414"/>
                <a:gd name="T3" fmla="*/ 924 h 964"/>
                <a:gd name="T4" fmla="*/ 0 w 1414"/>
                <a:gd name="T5" fmla="*/ 40 h 964"/>
                <a:gd name="T6" fmla="*/ 40 w 1414"/>
                <a:gd name="T7" fmla="*/ 0 h 964"/>
                <a:gd name="T8" fmla="*/ 1373 w 1414"/>
                <a:gd name="T9" fmla="*/ 0 h 964"/>
                <a:gd name="T10" fmla="*/ 1414 w 1414"/>
                <a:gd name="T11" fmla="*/ 40 h 964"/>
                <a:gd name="T12" fmla="*/ 1414 w 1414"/>
                <a:gd name="T13" fmla="*/ 924 h 964"/>
                <a:gd name="T14" fmla="*/ 1373 w 1414"/>
                <a:gd name="T15" fmla="*/ 964 h 964"/>
                <a:gd name="T16" fmla="*/ 40 w 1414"/>
                <a:gd name="T17" fmla="*/ 964 h 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14" h="964">
                  <a:moveTo>
                    <a:pt x="40" y="964"/>
                  </a:moveTo>
                  <a:cubicBezTo>
                    <a:pt x="18" y="964"/>
                    <a:pt x="0" y="946"/>
                    <a:pt x="0" y="924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18"/>
                    <a:pt x="18" y="0"/>
                    <a:pt x="40" y="0"/>
                  </a:cubicBezTo>
                  <a:cubicBezTo>
                    <a:pt x="1373" y="0"/>
                    <a:pt x="1373" y="0"/>
                    <a:pt x="1373" y="0"/>
                  </a:cubicBezTo>
                  <a:cubicBezTo>
                    <a:pt x="1396" y="0"/>
                    <a:pt x="1414" y="18"/>
                    <a:pt x="1414" y="40"/>
                  </a:cubicBezTo>
                  <a:cubicBezTo>
                    <a:pt x="1414" y="924"/>
                    <a:pt x="1414" y="924"/>
                    <a:pt x="1414" y="924"/>
                  </a:cubicBezTo>
                  <a:cubicBezTo>
                    <a:pt x="1414" y="946"/>
                    <a:pt x="1396" y="964"/>
                    <a:pt x="1373" y="964"/>
                  </a:cubicBezTo>
                  <a:lnTo>
                    <a:pt x="40" y="96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>
                <a:latin typeface="Lato Light" charset="0"/>
              </a:endParaRPr>
            </a:p>
          </p:txBody>
        </p:sp>
        <p:sp>
          <p:nvSpPr>
            <p:cNvPr id="36" name="Rectangle 50">
              <a:extLst>
                <a:ext uri="{FF2B5EF4-FFF2-40B4-BE49-F238E27FC236}">
                  <a16:creationId xmlns:a16="http://schemas.microsoft.com/office/drawing/2014/main" xmlns="" id="{542766F4-2705-464E-A56C-D1763A73BA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8415" y="5054180"/>
              <a:ext cx="5654530" cy="10312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>
                <a:latin typeface="Lato Light" charset="0"/>
              </a:endParaRPr>
            </a:p>
          </p:txBody>
        </p:sp>
        <p:sp>
          <p:nvSpPr>
            <p:cNvPr id="37" name="Freeform 51">
              <a:extLst>
                <a:ext uri="{FF2B5EF4-FFF2-40B4-BE49-F238E27FC236}">
                  <a16:creationId xmlns:a16="http://schemas.microsoft.com/office/drawing/2014/main" xmlns="" id="{31D2206B-F68A-472E-BE60-39D78D34E15C}"/>
                </a:ext>
              </a:extLst>
            </p:cNvPr>
            <p:cNvSpPr>
              <a:spLocks/>
            </p:cNvSpPr>
            <p:nvPr/>
          </p:nvSpPr>
          <p:spPr bwMode="auto">
            <a:xfrm>
              <a:off x="8318101" y="5054180"/>
              <a:ext cx="811932" cy="58010"/>
            </a:xfrm>
            <a:custGeom>
              <a:avLst/>
              <a:gdLst>
                <a:gd name="T0" fmla="*/ 0 w 252"/>
                <a:gd name="T1" fmla="*/ 0 h 18"/>
                <a:gd name="T2" fmla="*/ 22 w 252"/>
                <a:gd name="T3" fmla="*/ 18 h 18"/>
                <a:gd name="T4" fmla="*/ 230 w 252"/>
                <a:gd name="T5" fmla="*/ 18 h 18"/>
                <a:gd name="T6" fmla="*/ 252 w 252"/>
                <a:gd name="T7" fmla="*/ 0 h 18"/>
                <a:gd name="T8" fmla="*/ 0 w 252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2" h="18">
                  <a:moveTo>
                    <a:pt x="0" y="0"/>
                  </a:moveTo>
                  <a:cubicBezTo>
                    <a:pt x="2" y="10"/>
                    <a:pt x="11" y="18"/>
                    <a:pt x="22" y="18"/>
                  </a:cubicBezTo>
                  <a:cubicBezTo>
                    <a:pt x="230" y="18"/>
                    <a:pt x="230" y="18"/>
                    <a:pt x="230" y="18"/>
                  </a:cubicBezTo>
                  <a:cubicBezTo>
                    <a:pt x="241" y="18"/>
                    <a:pt x="250" y="10"/>
                    <a:pt x="25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3B4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>
                <a:latin typeface="Lato Light" charset="0"/>
              </a:endParaRPr>
            </a:p>
          </p:txBody>
        </p:sp>
        <p:sp>
          <p:nvSpPr>
            <p:cNvPr id="38" name="Rectangle 52">
              <a:extLst>
                <a:ext uri="{FF2B5EF4-FFF2-40B4-BE49-F238E27FC236}">
                  <a16:creationId xmlns:a16="http://schemas.microsoft.com/office/drawing/2014/main" xmlns="" id="{DD5F0112-DFD0-4757-B4A4-7665DF2D02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23354" y="2189119"/>
              <a:ext cx="4249758" cy="26845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>
                <a:latin typeface="Lato Light" charset="0"/>
              </a:endParaRPr>
            </a:p>
          </p:txBody>
        </p:sp>
        <p:sp>
          <p:nvSpPr>
            <p:cNvPr id="39" name="Oval 54">
              <a:extLst>
                <a:ext uri="{FF2B5EF4-FFF2-40B4-BE49-F238E27FC236}">
                  <a16:creationId xmlns:a16="http://schemas.microsoft.com/office/drawing/2014/main" xmlns="" id="{6C82BF4B-CCA7-463A-91D5-8260B12ABB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20847" y="2076321"/>
              <a:ext cx="48330" cy="48343"/>
            </a:xfrm>
            <a:prstGeom prst="ellipse">
              <a:avLst/>
            </a:prstGeom>
            <a:solidFill>
              <a:srgbClr val="2C2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>
                <a:latin typeface="Lato Light" charset="0"/>
              </a:endParaRPr>
            </a:p>
          </p:txBody>
        </p:sp>
        <p:sp>
          <p:nvSpPr>
            <p:cNvPr id="40" name="Oval 55">
              <a:extLst>
                <a:ext uri="{FF2B5EF4-FFF2-40B4-BE49-F238E27FC236}">
                  <a16:creationId xmlns:a16="http://schemas.microsoft.com/office/drawing/2014/main" xmlns="" id="{DEF79445-05A8-45C9-88AE-2821390A61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20847" y="2073099"/>
              <a:ext cx="48330" cy="45119"/>
            </a:xfrm>
            <a:prstGeom prst="ellipse">
              <a:avLst/>
            </a:prstGeom>
            <a:solidFill>
              <a:srgbClr val="0A0A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>
                <a:latin typeface="Lato Light" charset="0"/>
              </a:endParaRPr>
            </a:p>
          </p:txBody>
        </p:sp>
        <p:sp>
          <p:nvSpPr>
            <p:cNvPr id="41" name="Oval 56">
              <a:extLst>
                <a:ext uri="{FF2B5EF4-FFF2-40B4-BE49-F238E27FC236}">
                  <a16:creationId xmlns:a16="http://schemas.microsoft.com/office/drawing/2014/main" xmlns="" id="{6245F3C8-AA27-48E9-BB65-1F6ABB5D9C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30511" y="2079544"/>
              <a:ext cx="28999" cy="3222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>
                <a:latin typeface="Lato Light" charset="0"/>
              </a:endParaRPr>
            </a:p>
          </p:txBody>
        </p:sp>
        <p:sp>
          <p:nvSpPr>
            <p:cNvPr id="42" name="Oval 57">
              <a:extLst>
                <a:ext uri="{FF2B5EF4-FFF2-40B4-BE49-F238E27FC236}">
                  <a16:creationId xmlns:a16="http://schemas.microsoft.com/office/drawing/2014/main" xmlns="" id="{DB13992E-EAAC-4FE5-BB27-B650B73C85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36955" y="2089212"/>
              <a:ext cx="16111" cy="16115"/>
            </a:xfrm>
            <a:prstGeom prst="ellipse">
              <a:avLst/>
            </a:prstGeom>
            <a:solidFill>
              <a:srgbClr val="2C99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>
                <a:latin typeface="Lato Light" charset="0"/>
              </a:endParaRPr>
            </a:p>
          </p:txBody>
        </p:sp>
        <p:sp>
          <p:nvSpPr>
            <p:cNvPr id="43" name="Freeform 58">
              <a:extLst>
                <a:ext uri="{FF2B5EF4-FFF2-40B4-BE49-F238E27FC236}">
                  <a16:creationId xmlns:a16="http://schemas.microsoft.com/office/drawing/2014/main" xmlns="" id="{0039D5F9-2FF9-48B7-AC28-2B5526BD4B38}"/>
                </a:ext>
              </a:extLst>
            </p:cNvPr>
            <p:cNvSpPr>
              <a:spLocks/>
            </p:cNvSpPr>
            <p:nvPr/>
          </p:nvSpPr>
          <p:spPr bwMode="auto">
            <a:xfrm>
              <a:off x="8743399" y="2092436"/>
              <a:ext cx="3223" cy="6446"/>
            </a:xfrm>
            <a:custGeom>
              <a:avLst/>
              <a:gdLst>
                <a:gd name="T0" fmla="*/ 1 w 1"/>
                <a:gd name="T1" fmla="*/ 1 h 2"/>
                <a:gd name="T2" fmla="*/ 1 w 1"/>
                <a:gd name="T3" fmla="*/ 2 h 2"/>
                <a:gd name="T4" fmla="*/ 0 w 1"/>
                <a:gd name="T5" fmla="*/ 1 h 2"/>
                <a:gd name="T6" fmla="*/ 1 w 1"/>
                <a:gd name="T7" fmla="*/ 0 h 2"/>
                <a:gd name="T8" fmla="*/ 1 w 1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2">
                  <a:moveTo>
                    <a:pt x="1" y="1"/>
                  </a:moveTo>
                  <a:lnTo>
                    <a:pt x="1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>
                <a:latin typeface="Lato Light" charset="0"/>
              </a:endParaRPr>
            </a:p>
          </p:txBody>
        </p:sp>
      </p:grpSp>
      <p:pic>
        <p:nvPicPr>
          <p:cNvPr id="51" name="Рисунок 50" descr="IMG_44163.jpg"/>
          <p:cNvPicPr>
            <a:picLocks noGrp="1" noChangeAspect="1"/>
          </p:cNvPicPr>
          <p:nvPr>
            <p:ph type="pic" sz="quarter" idx="23"/>
          </p:nvPr>
        </p:nvPicPr>
        <p:blipFill>
          <a:blip r:embed="rId4" cstate="print">
            <a:lum bright="28000"/>
          </a:blip>
          <a:srcRect t="9865" b="9865"/>
          <a:stretch>
            <a:fillRect/>
          </a:stretch>
        </p:blipFill>
        <p:spPr>
          <a:xfrm>
            <a:off x="4343401" y="4067628"/>
            <a:ext cx="3309256" cy="2070100"/>
          </a:xfrm>
        </p:spPr>
      </p:pic>
      <p:sp>
        <p:nvSpPr>
          <p:cNvPr id="44" name="Title 1">
            <a:extLst>
              <a:ext uri="{FF2B5EF4-FFF2-40B4-BE49-F238E27FC236}">
                <a16:creationId xmlns:a16="http://schemas.microsoft.com/office/drawing/2014/main" xmlns="" id="{83CA6296-4440-4BC6-804A-008117F6BD21}"/>
              </a:ext>
            </a:extLst>
          </p:cNvPr>
          <p:cNvSpPr txBox="1">
            <a:spLocks/>
          </p:cNvSpPr>
          <p:nvPr/>
        </p:nvSpPr>
        <p:spPr>
          <a:xfrm>
            <a:off x="838200" y="644552"/>
            <a:ext cx="10515600" cy="62341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Source Sans Pro Black" charset="0"/>
                <a:ea typeface="Source Sans Pro Black" charset="0"/>
                <a:cs typeface="Source Sans Pro Black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АКЦИЯ ДЛЯ ПРИВЛЕЧНИЯ КЛИЕНТОВ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66E89111-F77C-4349-91AC-711F2252EC73}"/>
              </a:ext>
            </a:extLst>
          </p:cNvPr>
          <p:cNvSpPr txBox="1"/>
          <p:nvPr/>
        </p:nvSpPr>
        <p:spPr>
          <a:xfrm>
            <a:off x="3656988" y="1406372"/>
            <a:ext cx="546335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000" b="1" spc="600" dirty="0" smtClean="0">
                <a:solidFill>
                  <a:schemeClr val="tx1">
                    <a:alpha val="40000"/>
                  </a:schemeClr>
                </a:solidFill>
                <a:latin typeface="Source Sans Pro" panose="020B0503030403020204" pitchFamily="34" charset="0"/>
                <a:ea typeface="Montserrat" charset="0"/>
                <a:cs typeface="Montserrat" charset="0"/>
              </a:rPr>
              <a:t>Весьма эффективна, но требует затрат</a:t>
            </a:r>
            <a:endParaRPr lang="en-US" sz="1000" b="1" spc="600" dirty="0">
              <a:solidFill>
                <a:schemeClr val="tx1">
                  <a:alpha val="40000"/>
                </a:schemeClr>
              </a:solidFill>
              <a:latin typeface="Source Sans Pro" panose="020B0503030403020204" pitchFamily="34" charset="0"/>
              <a:ea typeface="Montserrat" charset="0"/>
              <a:cs typeface="Montserrat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1291B7FF-02EC-40C8-A601-3A91A95A8B2E}"/>
              </a:ext>
            </a:extLst>
          </p:cNvPr>
          <p:cNvSpPr txBox="1"/>
          <p:nvPr/>
        </p:nvSpPr>
        <p:spPr>
          <a:xfrm>
            <a:off x="2741417" y="1679314"/>
            <a:ext cx="7294480" cy="314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ea typeface="Source Sans Pro" panose="020B0503030403020204" pitchFamily="34" charset="0"/>
                <a:cs typeface="Roboto Light" charset="0"/>
              </a:rPr>
              <a:t>Пример того, что произойдет </a:t>
            </a:r>
            <a:r>
              <a:rPr lang="ru-RU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ea typeface="Source Sans Pro" panose="020B0503030403020204" pitchFamily="34" charset="0"/>
                <a:cs typeface="Roboto Light" charset="0"/>
              </a:rPr>
              <a:t>со снятым помещением за 2 дня</a:t>
            </a:r>
            <a:r>
              <a:rPr lang="ru-RU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Source Sans Pro" panose="020B0503030403020204" pitchFamily="34" charset="0"/>
                <a:cs typeface="Roboto Light" charset="0"/>
              </a:rPr>
              <a:t>.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Lato" panose="020F0502020204030203" pitchFamily="34" charset="0"/>
              <a:ea typeface="Source Sans Pro" panose="020B0503030403020204" pitchFamily="34" charset="0"/>
              <a:cs typeface="Roboto Light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130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mond 6">
            <a:extLst>
              <a:ext uri="{FF2B5EF4-FFF2-40B4-BE49-F238E27FC236}">
                <a16:creationId xmlns:a16="http://schemas.microsoft.com/office/drawing/2014/main" xmlns="" id="{83328D1B-5856-4DCB-AD89-2C82531DBC75}"/>
              </a:ext>
            </a:extLst>
          </p:cNvPr>
          <p:cNvSpPr/>
          <p:nvPr/>
        </p:nvSpPr>
        <p:spPr>
          <a:xfrm>
            <a:off x="4223654" y="1556657"/>
            <a:ext cx="3744686" cy="3744686"/>
          </a:xfrm>
          <a:prstGeom prst="diamond">
            <a:avLst/>
          </a:prstGeom>
          <a:solidFill>
            <a:srgbClr val="FFC6B2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F22FACD6-8AC4-42D1-993E-3767ACA15DDA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4315621" cy="0"/>
          </a:xfrm>
          <a:prstGeom prst="line">
            <a:avLst/>
          </a:prstGeom>
          <a:ln w="19050">
            <a:solidFill>
              <a:srgbClr val="FFC6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D019084-730D-4AF7-B9D4-0CA9CB4675F1}"/>
              </a:ext>
            </a:extLst>
          </p:cNvPr>
          <p:cNvSpPr txBox="1"/>
          <p:nvPr/>
        </p:nvSpPr>
        <p:spPr>
          <a:xfrm>
            <a:off x="4329395" y="3044279"/>
            <a:ext cx="35607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Finish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81C4C6F2-F764-425D-8EBF-7084A3FCED21}"/>
              </a:ext>
            </a:extLst>
          </p:cNvPr>
          <p:cNvSpPr/>
          <p:nvPr/>
        </p:nvSpPr>
        <p:spPr>
          <a:xfrm>
            <a:off x="1104899" y="2245915"/>
            <a:ext cx="224790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Таким образом, я предоставила несколько идей для продвижени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я </a:t>
            </a:r>
            <a:r>
              <a:rPr lang="ru-RU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клининговой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 компании. Среди них есть и неординарные и самые простые идеи. Но так или иначе они по-разному эффективны.</a:t>
            </a:r>
            <a:endParaRPr lang="en-ID" sz="1200" dirty="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6F3870B2-3BC0-41A2-852C-0EAD82CD14BE}"/>
              </a:ext>
            </a:extLst>
          </p:cNvPr>
          <p:cNvSpPr/>
          <p:nvPr/>
        </p:nvSpPr>
        <p:spPr>
          <a:xfrm>
            <a:off x="1978925" y="2226865"/>
            <a:ext cx="1847748" cy="335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.</a:t>
            </a:r>
            <a:endParaRPr lang="en-ID" sz="1200" dirty="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75F14DE-CD1D-8F49-9FBB-01B186A8FB1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724230A6-9E91-4033-AB50-44694DCACEBD}"/>
              </a:ext>
            </a:extLst>
          </p:cNvPr>
          <p:cNvSpPr txBox="1"/>
          <p:nvPr/>
        </p:nvSpPr>
        <p:spPr>
          <a:xfrm>
            <a:off x="8390340" y="2392196"/>
            <a:ext cx="29025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СПАСИБО 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4091D10F-11F7-43F4-AE52-866BCAD1C216}"/>
              </a:ext>
            </a:extLst>
          </p:cNvPr>
          <p:cNvSpPr txBox="1"/>
          <p:nvPr/>
        </p:nvSpPr>
        <p:spPr>
          <a:xfrm>
            <a:off x="8372474" y="3077260"/>
            <a:ext cx="35433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ЗА ВНИМАНИЕ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734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515</Words>
  <Application>Microsoft Office PowerPoint</Application>
  <PresentationFormat>Произвольный</PresentationFormat>
  <Paragraphs>54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LDDX</dc:creator>
  <cp:lastModifiedBy>ADMIN</cp:lastModifiedBy>
  <cp:revision>125</cp:revision>
  <dcterms:created xsi:type="dcterms:W3CDTF">2018-09-15T07:48:00Z</dcterms:created>
  <dcterms:modified xsi:type="dcterms:W3CDTF">2020-11-13T15:46:43Z</dcterms:modified>
</cp:coreProperties>
</file>