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КВЕСТ-ИГРА ДЛЯ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85749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СКАЗОЧНОЕ ПУТЕШЕСТВИЕ НА АГРОФЕРМУ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57166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«Жарынская средняя школа»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000636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 ученик 9 класса Сосков Дмитрий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1582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«Тот, кто с детства знает, что труд есть закон жизни, кто смолоду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понял, что хлеб добывается только в поте лица, тот способен к подвигу, потому что в нужный день и час у него найдётся воля его выполнить и силы для этого» (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Жюль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Верн)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9.jpg"/>
          <p:cNvPicPr>
            <a:picLocks noChangeAspect="1"/>
          </p:cNvPicPr>
          <p:nvPr/>
        </p:nvPicPr>
        <p:blipFill>
          <a:blip r:embed="rId2"/>
          <a:srcRect l="16406" t="11458" r="25781" b="19791"/>
          <a:stretch>
            <a:fillRect/>
          </a:stretch>
        </p:blipFill>
        <p:spPr>
          <a:xfrm>
            <a:off x="357158" y="1643050"/>
            <a:ext cx="5286412" cy="4714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7884" y="1643050"/>
            <a:ext cx="32861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Встречают гостей хозяйка Агрофермы Василиса Премудрая и Кот учёный.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Она рассказывает о предстоящем путешествии. Ребят будет сопровождать на станции Кот учёный. На каждой станции будет их ждать сказочный герой- экскурсовод с заданиями, рассказом о своей части агрофермы. На каждой станции дети получают букву. На последней станции из букв составляется слово. Предмет, который обозначает слово будет подарком для ребят в конце игры.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Станция 1 «Кормовая»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kopatych-pizdanutyy_160587636_orig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857232"/>
            <a:ext cx="5510535" cy="3062283"/>
          </a:xfrm>
        </p:spPr>
      </p:pic>
      <p:sp>
        <p:nvSpPr>
          <p:cNvPr id="6" name="TextBox 5"/>
          <p:cNvSpPr txBox="1"/>
          <p:nvPr/>
        </p:nvSpPr>
        <p:spPr>
          <a:xfrm>
            <a:off x="714348" y="514351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1540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Что влияет на количество и качество урожая?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Назовите: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3 растения, которые выращивают для получения зерна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овощных культур например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травы, которые сеют для сушки сена для животных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Что обозначает выражение «озимые посевы»? (Сеют осенью, под зиму)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 вы считаете, агроному нужен транспорт? Почему?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Копатыч рассказывает о выращивании кормов для животных агрофермы). Ребятам выдаётся буква 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Станция 2 «Пастушья»</a:t>
            </a:r>
            <a:endParaRPr lang="ru-RU" dirty="0"/>
          </a:p>
        </p:txBody>
      </p:sp>
      <p:pic>
        <p:nvPicPr>
          <p:cNvPr id="4" name="Содержимое 3" descr="b22e8e056ecb92bc49bad5374f873a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4421129" cy="3214710"/>
          </a:xfrm>
        </p:spPr>
      </p:pic>
      <p:sp>
        <p:nvSpPr>
          <p:cNvPr id="6" name="Прямоугольник 5"/>
          <p:cNvSpPr/>
          <p:nvPr/>
        </p:nvSpPr>
        <p:spPr>
          <a:xfrm>
            <a:off x="4500562" y="1428737"/>
            <a:ext cx="46434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Корова – это жвачное животное?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Что является кормом для коровы?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Как называется дом, где обитает корова?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Какой продукт вырабатывает корова?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Как называются детеныши коровы?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Пьют ли телята мамино молоко?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Сколько литров молока в день в среднем дает корова?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 Что изготавливают из молока?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 Каков в среднем вес коровы?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11. Много ли воды пьет корова?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12. Что такое стадо?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286388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Шарик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рассказывает и показывает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том, как и где пасутся коровы. Выдаёт детям букву 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Станция 3 «Автосервис»</a:t>
            </a:r>
            <a:endParaRPr lang="ru-RU" dirty="0"/>
          </a:p>
        </p:txBody>
      </p:sp>
      <p:pic>
        <p:nvPicPr>
          <p:cNvPr id="4" name="Содержимое 3" descr="nc-snapshot15698569781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4286312" cy="3469770"/>
          </a:xfrm>
        </p:spPr>
      </p:pic>
      <p:sp>
        <p:nvSpPr>
          <p:cNvPr id="6" name="Прямоугольник 5"/>
          <p:cNvSpPr/>
          <p:nvPr/>
        </p:nvSpPr>
        <p:spPr>
          <a:xfrm>
            <a:off x="4357686" y="1071546"/>
            <a:ext cx="4572000" cy="7602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уборки урожая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поля я выезжаю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за несколько машин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Там работаю один.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Ходит в поле коровушка —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Сажённый язычок,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Режет травушку коровушка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 самый корешок.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Богатырь идет железный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работник он полезный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Тащит плуги за собой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Разговор ведет весной.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Винтик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Шпунтик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показывают технику агрофермы, ребята могут посидеть внутри, рассмотреть всё.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Выдают букву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Станция 4 «Доярка»</a:t>
            </a:r>
            <a:endParaRPr lang="ru-RU" dirty="0"/>
          </a:p>
        </p:txBody>
      </p:sp>
      <p:pic>
        <p:nvPicPr>
          <p:cNvPr id="4" name="Содержимое 3" descr="1-korova-havroshech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28" y="1643050"/>
            <a:ext cx="5361975" cy="4643470"/>
          </a:xfrm>
        </p:spPr>
      </p:pic>
      <p:sp>
        <p:nvSpPr>
          <p:cNvPr id="5" name="TextBox 4"/>
          <p:cNvSpPr txBox="1"/>
          <p:nvPr/>
        </p:nvSpPr>
        <p:spPr>
          <a:xfrm>
            <a:off x="5643570" y="2643182"/>
            <a:ext cx="321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Золушка рассказывает ребятам как доить корову. Показывает и желающие пробуют сами. Получают букву 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Станция 5 «Ветеринарная»</a:t>
            </a:r>
            <a:endParaRPr lang="ru-RU" dirty="0"/>
          </a:p>
        </p:txBody>
      </p:sp>
      <p:pic>
        <p:nvPicPr>
          <p:cNvPr id="4" name="Содержимое 3" descr="01_7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323399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857636" y="1428736"/>
            <a:ext cx="52863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ветеринарный врач вовремя не сделает профилактические прививки животным, то ...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ветеринар не будет следить за качеством продуктов питания, которые дают животные, то ...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ветеринар неправильно осматривает животного, то ...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ветеринар неправильно определит заболевание животного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(поставит диагноз)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то ...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ветеринар не будет давать животным витаминов, то ...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ветеринар не будет любить животных, то ...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15011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Доктор Айболит рассказывает о лечении животных на ферме и  выдаёт детям букву 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Станция 6 «</a:t>
            </a:r>
            <a:r>
              <a:rPr lang="ru-RU" b="1" dirty="0" err="1" smtClean="0">
                <a:solidFill>
                  <a:srgbClr val="7030A0"/>
                </a:solidFill>
              </a:rPr>
              <a:t>Вкусняшкино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643306" y="785795"/>
            <a:ext cx="550069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Назовите животных, которые умеют производить молоко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Продолжите фразу: «Малыш появляется на свет. Самая первая пища новорожденного это…»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 вы считаете, молоко – это полезный продукт?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«парное молоко»?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Какие вы знаете продукты, изготовленные на основе молока?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Какой холодный и сладкий продукт, который очень любят дети, делают из молока?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Какие разновидности молока вы знаете?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дегустируют молоко и молочные продукты, которые производятся на ферме. Кот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знакомит с производством. Выдаёт детям букву О.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9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61888"/>
            <a:ext cx="3357554" cy="4192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Станция 7 «Подарочная»</a:t>
            </a:r>
            <a:endParaRPr lang="ru-RU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406" t="11458" r="25781" b="19791"/>
          <a:stretch>
            <a:fillRect/>
          </a:stretch>
        </p:blipFill>
        <p:spPr>
          <a:xfrm>
            <a:off x="214282" y="1285860"/>
            <a:ext cx="5074534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1785926"/>
            <a:ext cx="3071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конце путешествия детей встречает Василиса Премудрая. Они составляют слово «йогурт». Подводят итоги путешествия. Пишут отзывы об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Агроферме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Всем ребятам дарят молочные продукты от Агрофермы.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433</Words>
  <PresentationFormat>Экран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КВЕСТ-ИГРА ДЛЯ ДЕТЕЙ</vt:lpstr>
      <vt:lpstr>       «Тот, кто с детства знает, что труд есть закон жизни, кто смолоду понял, что хлеб добывается только в поте лица, тот способен к подвигу, потому что в нужный день и час у него найдётся воля его выполнить и силы для этого» (Жюль Верн)        </vt:lpstr>
      <vt:lpstr>Станция 1 «Кормовая»</vt:lpstr>
      <vt:lpstr>Станция 2 «Пастушья»</vt:lpstr>
      <vt:lpstr>Станция 3 «Автосервис»</vt:lpstr>
      <vt:lpstr>Станция 4 «Доярка»</vt:lpstr>
      <vt:lpstr>Станция 5 «Ветеринарная»</vt:lpstr>
      <vt:lpstr>Станция 6 «Вкусняшкино»</vt:lpstr>
      <vt:lpstr>Станция 7 «Подарочная»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КВЕСТ-ИГРА ДЛЯ ДЕТЕЙ</dc:title>
  <dc:creator>DanichXoTaBich</dc:creator>
  <cp:lastModifiedBy>DanichXoTaBich</cp:lastModifiedBy>
  <cp:revision>45</cp:revision>
  <dcterms:created xsi:type="dcterms:W3CDTF">2020-11-11T16:22:20Z</dcterms:created>
  <dcterms:modified xsi:type="dcterms:W3CDTF">2020-11-11T18:59:09Z</dcterms:modified>
</cp:coreProperties>
</file>